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0"/>
  </p:notesMasterIdLst>
  <p:sldIdLst>
    <p:sldId id="422" r:id="rId3"/>
    <p:sldId id="569" r:id="rId4"/>
    <p:sldId id="568" r:id="rId5"/>
    <p:sldId id="570" r:id="rId6"/>
    <p:sldId id="571" r:id="rId7"/>
    <p:sldId id="484" r:id="rId8"/>
    <p:sldId id="486" r:id="rId9"/>
    <p:sldId id="512" r:id="rId10"/>
    <p:sldId id="487" r:id="rId11"/>
    <p:sldId id="489" r:id="rId12"/>
    <p:sldId id="490" r:id="rId13"/>
    <p:sldId id="491" r:id="rId14"/>
    <p:sldId id="492" r:id="rId15"/>
    <p:sldId id="411" r:id="rId16"/>
    <p:sldId id="444" r:id="rId17"/>
    <p:sldId id="445" r:id="rId18"/>
    <p:sldId id="446" r:id="rId19"/>
    <p:sldId id="437" r:id="rId20"/>
    <p:sldId id="474" r:id="rId21"/>
    <p:sldId id="475" r:id="rId22"/>
    <p:sldId id="438" r:id="rId23"/>
    <p:sldId id="477" r:id="rId24"/>
    <p:sldId id="418" r:id="rId25"/>
    <p:sldId id="440" r:id="rId26"/>
    <p:sldId id="425" r:id="rId27"/>
    <p:sldId id="426" r:id="rId28"/>
    <p:sldId id="439" r:id="rId29"/>
    <p:sldId id="428" r:id="rId30"/>
    <p:sldId id="429" r:id="rId31"/>
    <p:sldId id="483" r:id="rId32"/>
    <p:sldId id="478" r:id="rId33"/>
    <p:sldId id="480" r:id="rId34"/>
    <p:sldId id="481" r:id="rId35"/>
    <p:sldId id="479" r:id="rId36"/>
    <p:sldId id="482" r:id="rId37"/>
    <p:sldId id="436" r:id="rId38"/>
    <p:sldId id="33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o" id="{E75E278A-FF0E-49A4-B170-79828D63BBAD}">
          <p14:sldIdLst>
            <p14:sldId id="422"/>
            <p14:sldId id="569"/>
            <p14:sldId id="568"/>
            <p14:sldId id="570"/>
            <p14:sldId id="571"/>
            <p14:sldId id="484"/>
            <p14:sldId id="486"/>
            <p14:sldId id="512"/>
            <p14:sldId id="487"/>
            <p14:sldId id="489"/>
            <p14:sldId id="490"/>
            <p14:sldId id="491"/>
            <p14:sldId id="492"/>
            <p14:sldId id="411"/>
            <p14:sldId id="444"/>
            <p14:sldId id="445"/>
            <p14:sldId id="446"/>
            <p14:sldId id="437"/>
            <p14:sldId id="474"/>
            <p14:sldId id="475"/>
            <p14:sldId id="438"/>
            <p14:sldId id="477"/>
            <p14:sldId id="418"/>
            <p14:sldId id="440"/>
            <p14:sldId id="425"/>
            <p14:sldId id="426"/>
            <p14:sldId id="439"/>
            <p14:sldId id="428"/>
            <p14:sldId id="429"/>
            <p14:sldId id="483"/>
            <p14:sldId id="478"/>
            <p14:sldId id="480"/>
            <p14:sldId id="481"/>
            <p14:sldId id="479"/>
            <p14:sldId id="482"/>
            <p14:sldId id="436"/>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1"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026"/>
    <a:srgbClr val="D2B4A6"/>
    <a:srgbClr val="734F29"/>
    <a:srgbClr val="D24726"/>
    <a:srgbClr val="DD462F"/>
    <a:srgbClr val="AEB785"/>
    <a:srgbClr val="EFD5A2"/>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8AF5B-42A2-6D41-9B80-7044EC5E63D6}" v="4" dt="2023-08-29T22:18:52.2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autoAdjust="0"/>
    <p:restoredTop sz="95918" autoAdjust="0"/>
  </p:normalViewPr>
  <p:slideViewPr>
    <p:cSldViewPr snapToGrid="0">
      <p:cViewPr varScale="1">
        <p:scale>
          <a:sx n="123" d="100"/>
          <a:sy n="123" d="100"/>
        </p:scale>
        <p:origin x="664" y="176"/>
      </p:cViewPr>
      <p:guideLst>
        <p:guide orient="horz" pos="2160"/>
        <p:guide pos="3840"/>
      </p:guideLst>
    </p:cSldViewPr>
  </p:slideViewPr>
  <p:outlineViewPr>
    <p:cViewPr>
      <p:scale>
        <a:sx n="33" d="100"/>
        <a:sy n="33" d="100"/>
      </p:scale>
      <p:origin x="0" y="-5118"/>
    </p:cViewPr>
  </p:outlineViewPr>
  <p:notesTextViewPr>
    <p:cViewPr>
      <p:scale>
        <a:sx n="3" d="2"/>
        <a:sy n="3" d="2"/>
      </p:scale>
      <p:origin x="0" y="0"/>
    </p:cViewPr>
  </p:notesTextViewPr>
  <p:sorterViewPr>
    <p:cViewPr>
      <p:scale>
        <a:sx n="100" d="100"/>
        <a:sy n="100"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Schwarzenberg Riveros" userId="8c8aad3b-0818-4347-9e94-70ceb4e6135e" providerId="ADAL" clId="{6B5A88F1-11FB-D049-823B-0D49A18C35A9}"/>
    <pc:docChg chg="custSel addSld delSld modSld sldOrd modSection">
      <pc:chgData name="Pablo Schwarzenberg Riveros" userId="8c8aad3b-0818-4347-9e94-70ceb4e6135e" providerId="ADAL" clId="{6B5A88F1-11FB-D049-823B-0D49A18C35A9}" dt="2023-08-28T19:48:57.538" v="102" actId="478"/>
      <pc:docMkLst>
        <pc:docMk/>
      </pc:docMkLst>
      <pc:sldChg chg="modSp mod">
        <pc:chgData name="Pablo Schwarzenberg Riveros" userId="8c8aad3b-0818-4347-9e94-70ceb4e6135e" providerId="ADAL" clId="{6B5A88F1-11FB-D049-823B-0D49A18C35A9}" dt="2023-08-24T15:36:12.689" v="37" actId="27636"/>
        <pc:sldMkLst>
          <pc:docMk/>
          <pc:sldMk cId="3018743701" sldId="411"/>
        </pc:sldMkLst>
        <pc:spChg chg="mod">
          <ac:chgData name="Pablo Schwarzenberg Riveros" userId="8c8aad3b-0818-4347-9e94-70ceb4e6135e" providerId="ADAL" clId="{6B5A88F1-11FB-D049-823B-0D49A18C35A9}" dt="2023-08-24T15:36:12.689" v="37" actId="27636"/>
          <ac:spMkLst>
            <pc:docMk/>
            <pc:sldMk cId="3018743701" sldId="411"/>
            <ac:spMk id="2" creationId="{00000000-0000-0000-0000-000000000000}"/>
          </ac:spMkLst>
        </pc:spChg>
      </pc:sldChg>
      <pc:sldChg chg="delSp mod delAnim">
        <pc:chgData name="Pablo Schwarzenberg Riveros" userId="8c8aad3b-0818-4347-9e94-70ceb4e6135e" providerId="ADAL" clId="{6B5A88F1-11FB-D049-823B-0D49A18C35A9}" dt="2023-08-28T19:48:57.538" v="102" actId="478"/>
        <pc:sldMkLst>
          <pc:docMk/>
          <pc:sldMk cId="3597400168" sldId="440"/>
        </pc:sldMkLst>
        <pc:spChg chg="del">
          <ac:chgData name="Pablo Schwarzenberg Riveros" userId="8c8aad3b-0818-4347-9e94-70ceb4e6135e" providerId="ADAL" clId="{6B5A88F1-11FB-D049-823B-0D49A18C35A9}" dt="2023-08-28T19:48:55.448" v="101" actId="478"/>
          <ac:spMkLst>
            <pc:docMk/>
            <pc:sldMk cId="3597400168" sldId="440"/>
            <ac:spMk id="6" creationId="{00000000-0000-0000-0000-000000000000}"/>
          </ac:spMkLst>
        </pc:spChg>
        <pc:spChg chg="del">
          <ac:chgData name="Pablo Schwarzenberg Riveros" userId="8c8aad3b-0818-4347-9e94-70ceb4e6135e" providerId="ADAL" clId="{6B5A88F1-11FB-D049-823B-0D49A18C35A9}" dt="2023-08-28T19:48:57.538" v="102" actId="478"/>
          <ac:spMkLst>
            <pc:docMk/>
            <pc:sldMk cId="3597400168" sldId="440"/>
            <ac:spMk id="7" creationId="{00000000-0000-0000-0000-000000000000}"/>
          </ac:spMkLst>
        </pc:spChg>
      </pc:sldChg>
      <pc:sldChg chg="del">
        <pc:chgData name="Pablo Schwarzenberg Riveros" userId="8c8aad3b-0818-4347-9e94-70ceb4e6135e" providerId="ADAL" clId="{6B5A88F1-11FB-D049-823B-0D49A18C35A9}" dt="2023-08-24T15:35:59.763" v="21" actId="2696"/>
        <pc:sldMkLst>
          <pc:docMk/>
          <pc:sldMk cId="1811914935" sldId="476"/>
        </pc:sldMkLst>
      </pc:sldChg>
      <pc:sldChg chg="modSp">
        <pc:chgData name="Pablo Schwarzenberg Riveros" userId="8c8aad3b-0818-4347-9e94-70ceb4e6135e" providerId="ADAL" clId="{6B5A88F1-11FB-D049-823B-0D49A18C35A9}" dt="2023-08-28T15:22:12.313" v="99" actId="20577"/>
        <pc:sldMkLst>
          <pc:docMk/>
          <pc:sldMk cId="785409978" sldId="477"/>
        </pc:sldMkLst>
        <pc:spChg chg="mod">
          <ac:chgData name="Pablo Schwarzenberg Riveros" userId="8c8aad3b-0818-4347-9e94-70ceb4e6135e" providerId="ADAL" clId="{6B5A88F1-11FB-D049-823B-0D49A18C35A9}" dt="2023-08-28T15:22:12.313" v="99" actId="20577"/>
          <ac:spMkLst>
            <pc:docMk/>
            <pc:sldMk cId="785409978" sldId="477"/>
            <ac:spMk id="10" creationId="{00000000-0000-0000-0000-000000000000}"/>
          </ac:spMkLst>
        </pc:spChg>
      </pc:sldChg>
      <pc:sldChg chg="add">
        <pc:chgData name="Pablo Schwarzenberg Riveros" userId="8c8aad3b-0818-4347-9e94-70ceb4e6135e" providerId="ADAL" clId="{6B5A88F1-11FB-D049-823B-0D49A18C35A9}" dt="2023-08-24T15:31:23.928" v="0"/>
        <pc:sldMkLst>
          <pc:docMk/>
          <pc:sldMk cId="3646886562" sldId="484"/>
        </pc:sldMkLst>
      </pc:sldChg>
      <pc:sldChg chg="modSp add mod">
        <pc:chgData name="Pablo Schwarzenberg Riveros" userId="8c8aad3b-0818-4347-9e94-70ceb4e6135e" providerId="ADAL" clId="{6B5A88F1-11FB-D049-823B-0D49A18C35A9}" dt="2023-08-28T15:20:38.936" v="96" actId="20577"/>
        <pc:sldMkLst>
          <pc:docMk/>
          <pc:sldMk cId="933619143" sldId="486"/>
        </pc:sldMkLst>
        <pc:spChg chg="mod">
          <ac:chgData name="Pablo Schwarzenberg Riveros" userId="8c8aad3b-0818-4347-9e94-70ceb4e6135e" providerId="ADAL" clId="{6B5A88F1-11FB-D049-823B-0D49A18C35A9}" dt="2023-08-28T15:20:38.936" v="96" actId="20577"/>
          <ac:spMkLst>
            <pc:docMk/>
            <pc:sldMk cId="933619143" sldId="486"/>
            <ac:spMk id="2" creationId="{00000000-0000-0000-0000-000000000000}"/>
          </ac:spMkLst>
        </pc:spChg>
        <pc:spChg chg="mod">
          <ac:chgData name="Pablo Schwarzenberg Riveros" userId="8c8aad3b-0818-4347-9e94-70ceb4e6135e" providerId="ADAL" clId="{6B5A88F1-11FB-D049-823B-0D49A18C35A9}" dt="2023-08-24T15:32:31.691" v="4" actId="20577"/>
          <ac:spMkLst>
            <pc:docMk/>
            <pc:sldMk cId="933619143" sldId="486"/>
            <ac:spMk id="10" creationId="{00000000-0000-0000-0000-000000000000}"/>
          </ac:spMkLst>
        </pc:spChg>
        <pc:spChg chg="mod">
          <ac:chgData name="Pablo Schwarzenberg Riveros" userId="8c8aad3b-0818-4347-9e94-70ceb4e6135e" providerId="ADAL" clId="{6B5A88F1-11FB-D049-823B-0D49A18C35A9}" dt="2023-08-28T15:17:30.561" v="38" actId="20577"/>
          <ac:spMkLst>
            <pc:docMk/>
            <pc:sldMk cId="933619143" sldId="486"/>
            <ac:spMk id="12" creationId="{8376B940-2F0F-9E94-B1ED-B5043A17C0B9}"/>
          </ac:spMkLst>
        </pc:spChg>
        <pc:spChg chg="mod">
          <ac:chgData name="Pablo Schwarzenberg Riveros" userId="8c8aad3b-0818-4347-9e94-70ceb4e6135e" providerId="ADAL" clId="{6B5A88F1-11FB-D049-823B-0D49A18C35A9}" dt="2023-08-28T15:18:02.820" v="42" actId="20577"/>
          <ac:spMkLst>
            <pc:docMk/>
            <pc:sldMk cId="933619143" sldId="486"/>
            <ac:spMk id="14" creationId="{4E3F8749-5EDA-3887-74BD-200D107000A8}"/>
          </ac:spMkLst>
        </pc:spChg>
        <pc:picChg chg="mod">
          <ac:chgData name="Pablo Schwarzenberg Riveros" userId="8c8aad3b-0818-4347-9e94-70ceb4e6135e" providerId="ADAL" clId="{6B5A88F1-11FB-D049-823B-0D49A18C35A9}" dt="2023-08-24T15:32:40.898" v="5" actId="14100"/>
          <ac:picMkLst>
            <pc:docMk/>
            <pc:sldMk cId="933619143" sldId="486"/>
            <ac:picMk id="5" creationId="{00000000-0000-0000-0000-000000000000}"/>
          </ac:picMkLst>
        </pc:picChg>
      </pc:sldChg>
      <pc:sldChg chg="add">
        <pc:chgData name="Pablo Schwarzenberg Riveros" userId="8c8aad3b-0818-4347-9e94-70ceb4e6135e" providerId="ADAL" clId="{6B5A88F1-11FB-D049-823B-0D49A18C35A9}" dt="2023-08-24T15:31:23.928" v="0"/>
        <pc:sldMkLst>
          <pc:docMk/>
          <pc:sldMk cId="4223914200" sldId="487"/>
        </pc:sldMkLst>
      </pc:sldChg>
      <pc:sldChg chg="add">
        <pc:chgData name="Pablo Schwarzenberg Riveros" userId="8c8aad3b-0818-4347-9e94-70ceb4e6135e" providerId="ADAL" clId="{6B5A88F1-11FB-D049-823B-0D49A18C35A9}" dt="2023-08-24T15:31:23.928" v="0"/>
        <pc:sldMkLst>
          <pc:docMk/>
          <pc:sldMk cId="4041393062" sldId="489"/>
        </pc:sldMkLst>
      </pc:sldChg>
      <pc:sldChg chg="add">
        <pc:chgData name="Pablo Schwarzenberg Riveros" userId="8c8aad3b-0818-4347-9e94-70ceb4e6135e" providerId="ADAL" clId="{6B5A88F1-11FB-D049-823B-0D49A18C35A9}" dt="2023-08-24T15:31:23.928" v="0"/>
        <pc:sldMkLst>
          <pc:docMk/>
          <pc:sldMk cId="3577983432" sldId="490"/>
        </pc:sldMkLst>
      </pc:sldChg>
      <pc:sldChg chg="add">
        <pc:chgData name="Pablo Schwarzenberg Riveros" userId="8c8aad3b-0818-4347-9e94-70ceb4e6135e" providerId="ADAL" clId="{6B5A88F1-11FB-D049-823B-0D49A18C35A9}" dt="2023-08-24T15:31:23.928" v="0"/>
        <pc:sldMkLst>
          <pc:docMk/>
          <pc:sldMk cId="674508098" sldId="491"/>
        </pc:sldMkLst>
      </pc:sldChg>
      <pc:sldChg chg="add">
        <pc:chgData name="Pablo Schwarzenberg Riveros" userId="8c8aad3b-0818-4347-9e94-70ceb4e6135e" providerId="ADAL" clId="{6B5A88F1-11FB-D049-823B-0D49A18C35A9}" dt="2023-08-24T15:31:23.928" v="0"/>
        <pc:sldMkLst>
          <pc:docMk/>
          <pc:sldMk cId="1395062989" sldId="492"/>
        </pc:sldMkLst>
      </pc:sldChg>
      <pc:sldChg chg="add">
        <pc:chgData name="Pablo Schwarzenberg Riveros" userId="8c8aad3b-0818-4347-9e94-70ceb4e6135e" providerId="ADAL" clId="{6B5A88F1-11FB-D049-823B-0D49A18C35A9}" dt="2023-08-24T15:31:23.928" v="0"/>
        <pc:sldMkLst>
          <pc:docMk/>
          <pc:sldMk cId="3123563170" sldId="512"/>
        </pc:sldMkLst>
      </pc:sldChg>
      <pc:sldChg chg="add">
        <pc:chgData name="Pablo Schwarzenberg Riveros" userId="8c8aad3b-0818-4347-9e94-70ceb4e6135e" providerId="ADAL" clId="{6B5A88F1-11FB-D049-823B-0D49A18C35A9}" dt="2023-08-24T15:31:23.928" v="0"/>
        <pc:sldMkLst>
          <pc:docMk/>
          <pc:sldMk cId="3714478187" sldId="568"/>
        </pc:sldMkLst>
      </pc:sldChg>
      <pc:sldChg chg="add ord">
        <pc:chgData name="Pablo Schwarzenberg Riveros" userId="8c8aad3b-0818-4347-9e94-70ceb4e6135e" providerId="ADAL" clId="{6B5A88F1-11FB-D049-823B-0D49A18C35A9}" dt="2023-08-28T18:21:47.565" v="100" actId="20578"/>
        <pc:sldMkLst>
          <pc:docMk/>
          <pc:sldMk cId="3675693399" sldId="569"/>
        </pc:sldMkLst>
      </pc:sldChg>
      <pc:sldChg chg="add">
        <pc:chgData name="Pablo Schwarzenberg Riveros" userId="8c8aad3b-0818-4347-9e94-70ceb4e6135e" providerId="ADAL" clId="{6B5A88F1-11FB-D049-823B-0D49A18C35A9}" dt="2023-08-24T15:31:23.928" v="0"/>
        <pc:sldMkLst>
          <pc:docMk/>
          <pc:sldMk cId="670569446" sldId="570"/>
        </pc:sldMkLst>
      </pc:sldChg>
      <pc:sldChg chg="add">
        <pc:chgData name="Pablo Schwarzenberg Riveros" userId="8c8aad3b-0818-4347-9e94-70ceb4e6135e" providerId="ADAL" clId="{6B5A88F1-11FB-D049-823B-0D49A18C35A9}" dt="2023-08-24T15:31:23.928" v="0"/>
        <pc:sldMkLst>
          <pc:docMk/>
          <pc:sldMk cId="2945718037" sldId="571"/>
        </pc:sldMkLst>
      </pc:sldChg>
    </pc:docChg>
  </pc:docChgLst>
  <pc:docChgLst>
    <pc:chgData name="PABLO  SCHWARZENBERG RIVEROS" userId="8c8aad3b-0818-4347-9e94-70ceb4e6135e" providerId="ADAL" clId="{36E8BFD0-D488-F843-B485-F658D91FAA76}"/>
    <pc:docChg chg="addSld delSld modSld modSection">
      <pc:chgData name="PABLO  SCHWARZENBERG RIVEROS" userId="8c8aad3b-0818-4347-9e94-70ceb4e6135e" providerId="ADAL" clId="{36E8BFD0-D488-F843-B485-F658D91FAA76}" dt="2022-08-24T18:12:04.685" v="56" actId="20577"/>
      <pc:docMkLst>
        <pc:docMk/>
      </pc:docMkLst>
      <pc:sldChg chg="del">
        <pc:chgData name="PABLO  SCHWARZENBERG RIVEROS" userId="8c8aad3b-0818-4347-9e94-70ceb4e6135e" providerId="ADAL" clId="{36E8BFD0-D488-F843-B485-F658D91FAA76}" dt="2022-08-16T17:44:47.693" v="0" actId="2696"/>
        <pc:sldMkLst>
          <pc:docMk/>
          <pc:sldMk cId="3622112643" sldId="361"/>
        </pc:sldMkLst>
      </pc:sldChg>
      <pc:sldChg chg="del">
        <pc:chgData name="PABLO  SCHWARZENBERG RIVEROS" userId="8c8aad3b-0818-4347-9e94-70ceb4e6135e" providerId="ADAL" clId="{36E8BFD0-D488-F843-B485-F658D91FAA76}" dt="2022-08-16T17:44:47.693" v="0" actId="2696"/>
        <pc:sldMkLst>
          <pc:docMk/>
          <pc:sldMk cId="1277914573" sldId="364"/>
        </pc:sldMkLst>
      </pc:sldChg>
      <pc:sldChg chg="add">
        <pc:chgData name="PABLO  SCHWARZENBERG RIVEROS" userId="8c8aad3b-0818-4347-9e94-70ceb4e6135e" providerId="ADAL" clId="{36E8BFD0-D488-F843-B485-F658D91FAA76}" dt="2022-08-16T17:52:43.262" v="2"/>
        <pc:sldMkLst>
          <pc:docMk/>
          <pc:sldMk cId="939531822" sldId="418"/>
        </pc:sldMkLst>
      </pc:sldChg>
      <pc:sldChg chg="add">
        <pc:chgData name="PABLO  SCHWARZENBERG RIVEROS" userId="8c8aad3b-0818-4347-9e94-70ceb4e6135e" providerId="ADAL" clId="{36E8BFD0-D488-F843-B485-F658D91FAA76}" dt="2022-08-16T17:55:59.874" v="4"/>
        <pc:sldMkLst>
          <pc:docMk/>
          <pc:sldMk cId="1209214469" sldId="421"/>
        </pc:sldMkLst>
      </pc:sldChg>
      <pc:sldChg chg="add del">
        <pc:chgData name="PABLO  SCHWARZENBERG RIVEROS" userId="8c8aad3b-0818-4347-9e94-70ceb4e6135e" providerId="ADAL" clId="{36E8BFD0-D488-F843-B485-F658D91FAA76}" dt="2022-08-16T17:55:56.042" v="3" actId="2696"/>
        <pc:sldMkLst>
          <pc:docMk/>
          <pc:sldMk cId="2293903341" sldId="421"/>
        </pc:sldMkLst>
      </pc:sldChg>
      <pc:sldChg chg="modSp mod">
        <pc:chgData name="PABLO  SCHWARZENBERG RIVEROS" userId="8c8aad3b-0818-4347-9e94-70ceb4e6135e" providerId="ADAL" clId="{36E8BFD0-D488-F843-B485-F658D91FAA76}" dt="2022-08-24T18:12:04.685" v="56" actId="20577"/>
        <pc:sldMkLst>
          <pc:docMk/>
          <pc:sldMk cId="2807188204" sldId="422"/>
        </pc:sldMkLst>
        <pc:spChg chg="mod">
          <ac:chgData name="PABLO  SCHWARZENBERG RIVEROS" userId="8c8aad3b-0818-4347-9e94-70ceb4e6135e" providerId="ADAL" clId="{36E8BFD0-D488-F843-B485-F658D91FAA76}" dt="2022-08-24T18:11:49.607" v="54" actId="20577"/>
          <ac:spMkLst>
            <pc:docMk/>
            <pc:sldMk cId="2807188204" sldId="422"/>
            <ac:spMk id="2" creationId="{00000000-0000-0000-0000-000000000000}"/>
          </ac:spMkLst>
        </pc:spChg>
        <pc:spChg chg="mod">
          <ac:chgData name="PABLO  SCHWARZENBERG RIVEROS" userId="8c8aad3b-0818-4347-9e94-70ceb4e6135e" providerId="ADAL" clId="{36E8BFD0-D488-F843-B485-F658D91FAA76}" dt="2022-08-24T18:12:04.685" v="56" actId="20577"/>
          <ac:spMkLst>
            <pc:docMk/>
            <pc:sldMk cId="2807188204" sldId="422"/>
            <ac:spMk id="7" creationId="{00000000-0000-0000-0000-000000000000}"/>
          </ac:spMkLst>
        </pc:spChg>
      </pc:sldChg>
      <pc:sldChg chg="add">
        <pc:chgData name="PABLO  SCHWARZENBERG RIVEROS" userId="8c8aad3b-0818-4347-9e94-70ceb4e6135e" providerId="ADAL" clId="{36E8BFD0-D488-F843-B485-F658D91FAA76}" dt="2022-08-16T17:52:43.262" v="2"/>
        <pc:sldMkLst>
          <pc:docMk/>
          <pc:sldMk cId="752164419" sldId="425"/>
        </pc:sldMkLst>
      </pc:sldChg>
      <pc:sldChg chg="add">
        <pc:chgData name="PABLO  SCHWARZENBERG RIVEROS" userId="8c8aad3b-0818-4347-9e94-70ceb4e6135e" providerId="ADAL" clId="{36E8BFD0-D488-F843-B485-F658D91FAA76}" dt="2022-08-16T17:52:43.262" v="2"/>
        <pc:sldMkLst>
          <pc:docMk/>
          <pc:sldMk cId="1537775146" sldId="426"/>
        </pc:sldMkLst>
      </pc:sldChg>
      <pc:sldChg chg="add">
        <pc:chgData name="PABLO  SCHWARZENBERG RIVEROS" userId="8c8aad3b-0818-4347-9e94-70ceb4e6135e" providerId="ADAL" clId="{36E8BFD0-D488-F843-B485-F658D91FAA76}" dt="2022-08-16T17:52:43.262" v="2"/>
        <pc:sldMkLst>
          <pc:docMk/>
          <pc:sldMk cId="1658292382" sldId="427"/>
        </pc:sldMkLst>
      </pc:sldChg>
      <pc:sldChg chg="add">
        <pc:chgData name="PABLO  SCHWARZENBERG RIVEROS" userId="8c8aad3b-0818-4347-9e94-70ceb4e6135e" providerId="ADAL" clId="{36E8BFD0-D488-F843-B485-F658D91FAA76}" dt="2022-08-16T17:52:43.262" v="2"/>
        <pc:sldMkLst>
          <pc:docMk/>
          <pc:sldMk cId="3888392127" sldId="428"/>
        </pc:sldMkLst>
      </pc:sldChg>
      <pc:sldChg chg="add">
        <pc:chgData name="PABLO  SCHWARZENBERG RIVEROS" userId="8c8aad3b-0818-4347-9e94-70ceb4e6135e" providerId="ADAL" clId="{36E8BFD0-D488-F843-B485-F658D91FAA76}" dt="2022-08-16T17:52:43.262" v="2"/>
        <pc:sldMkLst>
          <pc:docMk/>
          <pc:sldMk cId="2584033705" sldId="429"/>
        </pc:sldMkLst>
      </pc:sldChg>
      <pc:sldChg chg="add">
        <pc:chgData name="PABLO  SCHWARZENBERG RIVEROS" userId="8c8aad3b-0818-4347-9e94-70ceb4e6135e" providerId="ADAL" clId="{36E8BFD0-D488-F843-B485-F658D91FAA76}" dt="2022-08-16T17:52:43.262" v="2"/>
        <pc:sldMkLst>
          <pc:docMk/>
          <pc:sldMk cId="1834756463" sldId="430"/>
        </pc:sldMkLst>
      </pc:sldChg>
      <pc:sldChg chg="add">
        <pc:chgData name="PABLO  SCHWARZENBERG RIVEROS" userId="8c8aad3b-0818-4347-9e94-70ceb4e6135e" providerId="ADAL" clId="{36E8BFD0-D488-F843-B485-F658D91FAA76}" dt="2022-08-16T17:52:43.262" v="2"/>
        <pc:sldMkLst>
          <pc:docMk/>
          <pc:sldMk cId="3853403508" sldId="431"/>
        </pc:sldMkLst>
      </pc:sldChg>
      <pc:sldChg chg="add">
        <pc:chgData name="PABLO  SCHWARZENBERG RIVEROS" userId="8c8aad3b-0818-4347-9e94-70ceb4e6135e" providerId="ADAL" clId="{36E8BFD0-D488-F843-B485-F658D91FAA76}" dt="2022-08-16T17:52:43.262" v="2"/>
        <pc:sldMkLst>
          <pc:docMk/>
          <pc:sldMk cId="2049250946" sldId="434"/>
        </pc:sldMkLst>
      </pc:sldChg>
      <pc:sldChg chg="add">
        <pc:chgData name="PABLO  SCHWARZENBERG RIVEROS" userId="8c8aad3b-0818-4347-9e94-70ceb4e6135e" providerId="ADAL" clId="{36E8BFD0-D488-F843-B485-F658D91FAA76}" dt="2022-08-16T17:52:43.262" v="2"/>
        <pc:sldMkLst>
          <pc:docMk/>
          <pc:sldMk cId="1269317001" sldId="435"/>
        </pc:sldMkLst>
      </pc:sldChg>
      <pc:sldChg chg="add">
        <pc:chgData name="PABLO  SCHWARZENBERG RIVEROS" userId="8c8aad3b-0818-4347-9e94-70ceb4e6135e" providerId="ADAL" clId="{36E8BFD0-D488-F843-B485-F658D91FAA76}" dt="2022-08-16T17:55:59.874" v="4"/>
        <pc:sldMkLst>
          <pc:docMk/>
          <pc:sldMk cId="2721289142" sldId="436"/>
        </pc:sldMkLst>
      </pc:sldChg>
      <pc:sldChg chg="add del">
        <pc:chgData name="PABLO  SCHWARZENBERG RIVEROS" userId="8c8aad3b-0818-4347-9e94-70ceb4e6135e" providerId="ADAL" clId="{36E8BFD0-D488-F843-B485-F658D91FAA76}" dt="2022-08-16T17:55:56.042" v="3" actId="2696"/>
        <pc:sldMkLst>
          <pc:docMk/>
          <pc:sldMk cId="3294265052" sldId="436"/>
        </pc:sldMkLst>
      </pc:sldChg>
      <pc:sldChg chg="add">
        <pc:chgData name="PABLO  SCHWARZENBERG RIVEROS" userId="8c8aad3b-0818-4347-9e94-70ceb4e6135e" providerId="ADAL" clId="{36E8BFD0-D488-F843-B485-F658D91FAA76}" dt="2022-08-16T17:52:43.262" v="2"/>
        <pc:sldMkLst>
          <pc:docMk/>
          <pc:sldMk cId="904594893" sldId="439"/>
        </pc:sldMkLst>
      </pc:sldChg>
      <pc:sldChg chg="add">
        <pc:chgData name="PABLO  SCHWARZENBERG RIVEROS" userId="8c8aad3b-0818-4347-9e94-70ceb4e6135e" providerId="ADAL" clId="{36E8BFD0-D488-F843-B485-F658D91FAA76}" dt="2022-08-16T17:52:43.262" v="2"/>
        <pc:sldMkLst>
          <pc:docMk/>
          <pc:sldMk cId="3597400168" sldId="440"/>
        </pc:sldMkLst>
      </pc:sldChg>
      <pc:sldChg chg="add">
        <pc:chgData name="PABLO  SCHWARZENBERG RIVEROS" userId="8c8aad3b-0818-4347-9e94-70ceb4e6135e" providerId="ADAL" clId="{36E8BFD0-D488-F843-B485-F658D91FAA76}" dt="2022-08-16T17:52:43.262" v="2"/>
        <pc:sldMkLst>
          <pc:docMk/>
          <pc:sldMk cId="1811914935" sldId="476"/>
        </pc:sldMkLst>
      </pc:sldChg>
      <pc:sldChg chg="del">
        <pc:chgData name="PABLO  SCHWARZENBERG RIVEROS" userId="8c8aad3b-0818-4347-9e94-70ceb4e6135e" providerId="ADAL" clId="{36E8BFD0-D488-F843-B485-F658D91FAA76}" dt="2022-08-16T17:52:13.543" v="1" actId="2696"/>
        <pc:sldMkLst>
          <pc:docMk/>
          <pc:sldMk cId="3661420978" sldId="476"/>
        </pc:sldMkLst>
      </pc:sldChg>
      <pc:sldChg chg="add">
        <pc:chgData name="PABLO  SCHWARZENBERG RIVEROS" userId="8c8aad3b-0818-4347-9e94-70ceb4e6135e" providerId="ADAL" clId="{36E8BFD0-D488-F843-B485-F658D91FAA76}" dt="2022-08-16T17:52:43.262" v="2"/>
        <pc:sldMkLst>
          <pc:docMk/>
          <pc:sldMk cId="785409978" sldId="477"/>
        </pc:sldMkLst>
      </pc:sldChg>
      <pc:sldChg chg="add">
        <pc:chgData name="PABLO  SCHWARZENBERG RIVEROS" userId="8c8aad3b-0818-4347-9e94-70ceb4e6135e" providerId="ADAL" clId="{36E8BFD0-D488-F843-B485-F658D91FAA76}" dt="2022-08-16T17:52:43.262" v="2"/>
        <pc:sldMkLst>
          <pc:docMk/>
          <pc:sldMk cId="2149634100" sldId="478"/>
        </pc:sldMkLst>
      </pc:sldChg>
    </pc:docChg>
  </pc:docChgLst>
  <pc:docChgLst>
    <pc:chgData name="PABLO SCHWARZENBERG" userId="8c8aad3b-0818-4347-9e94-70ceb4e6135e" providerId="ADAL" clId="{C36E0211-496E-4042-ABA0-0DC5E1EE26C3}"/>
    <pc:docChg chg="undo custSel addSld delSld modSld sldOrd modSection">
      <pc:chgData name="PABLO SCHWARZENBERG" userId="8c8aad3b-0818-4347-9e94-70ceb4e6135e" providerId="ADAL" clId="{C36E0211-496E-4042-ABA0-0DC5E1EE26C3}" dt="2022-08-21T21:21:43.326" v="1199" actId="14100"/>
      <pc:docMkLst>
        <pc:docMk/>
      </pc:docMkLst>
      <pc:sldChg chg="del">
        <pc:chgData name="PABLO SCHWARZENBERG" userId="8c8aad3b-0818-4347-9e94-70ceb4e6135e" providerId="ADAL" clId="{C36E0211-496E-4042-ABA0-0DC5E1EE26C3}" dt="2022-08-21T16:55:36.747" v="0" actId="2696"/>
        <pc:sldMkLst>
          <pc:docMk/>
          <pc:sldMk cId="4037277252" sldId="417"/>
        </pc:sldMkLst>
      </pc:sldChg>
      <pc:sldChg chg="del">
        <pc:chgData name="PABLO SCHWARZENBERG" userId="8c8aad3b-0818-4347-9e94-70ceb4e6135e" providerId="ADAL" clId="{C36E0211-496E-4042-ABA0-0DC5E1EE26C3}" dt="2022-08-21T20:23:29.221" v="1112" actId="2696"/>
        <pc:sldMkLst>
          <pc:docMk/>
          <pc:sldMk cId="1209214469" sldId="421"/>
        </pc:sldMkLst>
      </pc:sldChg>
      <pc:sldChg chg="ord">
        <pc:chgData name="PABLO SCHWARZENBERG" userId="8c8aad3b-0818-4347-9e94-70ceb4e6135e" providerId="ADAL" clId="{C36E0211-496E-4042-ABA0-0DC5E1EE26C3}" dt="2022-08-21T16:55:54.677" v="1" actId="20578"/>
        <pc:sldMkLst>
          <pc:docMk/>
          <pc:sldMk cId="752164419" sldId="425"/>
        </pc:sldMkLst>
      </pc:sldChg>
      <pc:sldChg chg="addSp modSp mod">
        <pc:chgData name="PABLO SCHWARZENBERG" userId="8c8aad3b-0818-4347-9e94-70ceb4e6135e" providerId="ADAL" clId="{C36E0211-496E-4042-ABA0-0DC5E1EE26C3}" dt="2022-08-21T21:21:43.326" v="1199" actId="14100"/>
        <pc:sldMkLst>
          <pc:docMk/>
          <pc:sldMk cId="1537775146" sldId="426"/>
        </pc:sldMkLst>
        <pc:spChg chg="add mod">
          <ac:chgData name="PABLO SCHWARZENBERG" userId="8c8aad3b-0818-4347-9e94-70ceb4e6135e" providerId="ADAL" clId="{C36E0211-496E-4042-ABA0-0DC5E1EE26C3}" dt="2022-08-21T21:21:43.326" v="1199" actId="14100"/>
          <ac:spMkLst>
            <pc:docMk/>
            <pc:sldMk cId="1537775146" sldId="426"/>
            <ac:spMk id="4" creationId="{12A45E95-57E4-EAEC-CD36-4AB515E40847}"/>
          </ac:spMkLst>
        </pc:spChg>
      </pc:sldChg>
      <pc:sldChg chg="del">
        <pc:chgData name="PABLO SCHWARZENBERG" userId="8c8aad3b-0818-4347-9e94-70ceb4e6135e" providerId="ADAL" clId="{C36E0211-496E-4042-ABA0-0DC5E1EE26C3}" dt="2022-08-21T16:57:31.772" v="3" actId="2696"/>
        <pc:sldMkLst>
          <pc:docMk/>
          <pc:sldMk cId="1658292382" sldId="427"/>
        </pc:sldMkLst>
      </pc:sldChg>
      <pc:sldChg chg="modSp mod">
        <pc:chgData name="PABLO SCHWARZENBERG" userId="8c8aad3b-0818-4347-9e94-70ceb4e6135e" providerId="ADAL" clId="{C36E0211-496E-4042-ABA0-0DC5E1EE26C3}" dt="2022-08-21T17:47:14.551" v="5" actId="20577"/>
        <pc:sldMkLst>
          <pc:docMk/>
          <pc:sldMk cId="2584033705" sldId="429"/>
        </pc:sldMkLst>
        <pc:spChg chg="mod">
          <ac:chgData name="PABLO SCHWARZENBERG" userId="8c8aad3b-0818-4347-9e94-70ceb4e6135e" providerId="ADAL" clId="{C36E0211-496E-4042-ABA0-0DC5E1EE26C3}" dt="2022-08-21T17:47:14.551" v="5" actId="20577"/>
          <ac:spMkLst>
            <pc:docMk/>
            <pc:sldMk cId="2584033705" sldId="429"/>
            <ac:spMk id="3" creationId="{00000000-0000-0000-0000-000000000000}"/>
          </ac:spMkLst>
        </pc:spChg>
      </pc:sldChg>
      <pc:sldChg chg="del">
        <pc:chgData name="PABLO SCHWARZENBERG" userId="8c8aad3b-0818-4347-9e94-70ceb4e6135e" providerId="ADAL" clId="{C36E0211-496E-4042-ABA0-0DC5E1EE26C3}" dt="2022-08-21T16:57:31.772" v="3" actId="2696"/>
        <pc:sldMkLst>
          <pc:docMk/>
          <pc:sldMk cId="1834756463" sldId="430"/>
        </pc:sldMkLst>
      </pc:sldChg>
      <pc:sldChg chg="del">
        <pc:chgData name="PABLO SCHWARZENBERG" userId="8c8aad3b-0818-4347-9e94-70ceb4e6135e" providerId="ADAL" clId="{C36E0211-496E-4042-ABA0-0DC5E1EE26C3}" dt="2022-08-21T16:57:31.772" v="3" actId="2696"/>
        <pc:sldMkLst>
          <pc:docMk/>
          <pc:sldMk cId="3853403508" sldId="431"/>
        </pc:sldMkLst>
      </pc:sldChg>
      <pc:sldChg chg="del">
        <pc:chgData name="PABLO SCHWARZENBERG" userId="8c8aad3b-0818-4347-9e94-70ceb4e6135e" providerId="ADAL" clId="{C36E0211-496E-4042-ABA0-0DC5E1EE26C3}" dt="2022-08-21T16:57:31.772" v="3" actId="2696"/>
        <pc:sldMkLst>
          <pc:docMk/>
          <pc:sldMk cId="2049250946" sldId="434"/>
        </pc:sldMkLst>
      </pc:sldChg>
      <pc:sldChg chg="del">
        <pc:chgData name="PABLO SCHWARZENBERG" userId="8c8aad3b-0818-4347-9e94-70ceb4e6135e" providerId="ADAL" clId="{C36E0211-496E-4042-ABA0-0DC5E1EE26C3}" dt="2022-08-21T16:57:31.772" v="3" actId="2696"/>
        <pc:sldMkLst>
          <pc:docMk/>
          <pc:sldMk cId="1269317001" sldId="435"/>
        </pc:sldMkLst>
      </pc:sldChg>
      <pc:sldChg chg="ord">
        <pc:chgData name="PABLO SCHWARZENBERG" userId="8c8aad3b-0818-4347-9e94-70ceb4e6135e" providerId="ADAL" clId="{C36E0211-496E-4042-ABA0-0DC5E1EE26C3}" dt="2022-08-21T16:56:09.514" v="2" actId="20578"/>
        <pc:sldMkLst>
          <pc:docMk/>
          <pc:sldMk cId="3597400168" sldId="440"/>
        </pc:sldMkLst>
      </pc:sldChg>
      <pc:sldChg chg="addSp delSp modSp new mod">
        <pc:chgData name="PABLO SCHWARZENBERG" userId="8c8aad3b-0818-4347-9e94-70ceb4e6135e" providerId="ADAL" clId="{C36E0211-496E-4042-ABA0-0DC5E1EE26C3}" dt="2022-08-21T18:44:37.237" v="770" actId="1076"/>
        <pc:sldMkLst>
          <pc:docMk/>
          <pc:sldMk cId="325266745" sldId="478"/>
        </pc:sldMkLst>
        <pc:spChg chg="mod">
          <ac:chgData name="PABLO SCHWARZENBERG" userId="8c8aad3b-0818-4347-9e94-70ceb4e6135e" providerId="ADAL" clId="{C36E0211-496E-4042-ABA0-0DC5E1EE26C3}" dt="2022-08-21T17:48:40.440" v="35" actId="20577"/>
          <ac:spMkLst>
            <pc:docMk/>
            <pc:sldMk cId="325266745" sldId="478"/>
            <ac:spMk id="2" creationId="{BD3AEF81-EB58-A033-6D7C-23F1B4E5EF72}"/>
          </ac:spMkLst>
        </pc:spChg>
        <pc:spChg chg="del">
          <ac:chgData name="PABLO SCHWARZENBERG" userId="8c8aad3b-0818-4347-9e94-70ceb4e6135e" providerId="ADAL" clId="{C36E0211-496E-4042-ABA0-0DC5E1EE26C3}" dt="2022-08-21T17:48:42.904" v="36" actId="478"/>
          <ac:spMkLst>
            <pc:docMk/>
            <pc:sldMk cId="325266745" sldId="478"/>
            <ac:spMk id="3" creationId="{780FF7B4-EA24-4B90-1F26-85ADB8DD109C}"/>
          </ac:spMkLst>
        </pc:spChg>
        <pc:spChg chg="add mod">
          <ac:chgData name="PABLO SCHWARZENBERG" userId="8c8aad3b-0818-4347-9e94-70ceb4e6135e" providerId="ADAL" clId="{C36E0211-496E-4042-ABA0-0DC5E1EE26C3}" dt="2022-08-21T18:13:50.258" v="247" actId="207"/>
          <ac:spMkLst>
            <pc:docMk/>
            <pc:sldMk cId="325266745" sldId="478"/>
            <ac:spMk id="4" creationId="{A740D4C8-634B-4A8D-2862-B9943AC5E2B0}"/>
          </ac:spMkLst>
        </pc:spChg>
        <pc:spChg chg="add mod">
          <ac:chgData name="PABLO SCHWARZENBERG" userId="8c8aad3b-0818-4347-9e94-70ceb4e6135e" providerId="ADAL" clId="{C36E0211-496E-4042-ABA0-0DC5E1EE26C3}" dt="2022-08-21T18:13:50.258" v="247" actId="207"/>
          <ac:spMkLst>
            <pc:docMk/>
            <pc:sldMk cId="325266745" sldId="478"/>
            <ac:spMk id="5" creationId="{C5DB97C0-C406-5161-B014-0A9EEB19D242}"/>
          </ac:spMkLst>
        </pc:spChg>
        <pc:spChg chg="add mod">
          <ac:chgData name="PABLO SCHWARZENBERG" userId="8c8aad3b-0818-4347-9e94-70ceb4e6135e" providerId="ADAL" clId="{C36E0211-496E-4042-ABA0-0DC5E1EE26C3}" dt="2022-08-21T18:13:50.258" v="247" actId="207"/>
          <ac:spMkLst>
            <pc:docMk/>
            <pc:sldMk cId="325266745" sldId="478"/>
            <ac:spMk id="6" creationId="{D056B68C-0AB1-CFA4-AC51-02A4F6243E0A}"/>
          </ac:spMkLst>
        </pc:spChg>
        <pc:spChg chg="add del mod">
          <ac:chgData name="PABLO SCHWARZENBERG" userId="8c8aad3b-0818-4347-9e94-70ceb4e6135e" providerId="ADAL" clId="{C36E0211-496E-4042-ABA0-0DC5E1EE26C3}" dt="2022-08-21T17:49:04.636" v="45" actId="478"/>
          <ac:spMkLst>
            <pc:docMk/>
            <pc:sldMk cId="325266745" sldId="478"/>
            <ac:spMk id="7" creationId="{F58A5B8B-DFEC-7738-4E55-79D6C43AAD5A}"/>
          </ac:spMkLst>
        </pc:spChg>
        <pc:spChg chg="add mod">
          <ac:chgData name="PABLO SCHWARZENBERG" userId="8c8aad3b-0818-4347-9e94-70ceb4e6135e" providerId="ADAL" clId="{C36E0211-496E-4042-ABA0-0DC5E1EE26C3}" dt="2022-08-21T18:13:50.258" v="247" actId="207"/>
          <ac:spMkLst>
            <pc:docMk/>
            <pc:sldMk cId="325266745" sldId="478"/>
            <ac:spMk id="8" creationId="{AA49558A-76DA-8D4A-E47A-BCD332E1EEFB}"/>
          </ac:spMkLst>
        </pc:spChg>
        <pc:spChg chg="add mod">
          <ac:chgData name="PABLO SCHWARZENBERG" userId="8c8aad3b-0818-4347-9e94-70ceb4e6135e" providerId="ADAL" clId="{C36E0211-496E-4042-ABA0-0DC5E1EE26C3}" dt="2022-08-21T18:13:50.258" v="247" actId="207"/>
          <ac:spMkLst>
            <pc:docMk/>
            <pc:sldMk cId="325266745" sldId="478"/>
            <ac:spMk id="9" creationId="{2655A6DC-2DB6-681B-3A3C-E86DD4B1648D}"/>
          </ac:spMkLst>
        </pc:spChg>
        <pc:spChg chg="add mod">
          <ac:chgData name="PABLO SCHWARZENBERG" userId="8c8aad3b-0818-4347-9e94-70ceb4e6135e" providerId="ADAL" clId="{C36E0211-496E-4042-ABA0-0DC5E1EE26C3}" dt="2022-08-21T18:13:50.258" v="247" actId="207"/>
          <ac:spMkLst>
            <pc:docMk/>
            <pc:sldMk cId="325266745" sldId="478"/>
            <ac:spMk id="10" creationId="{E373026F-9D6F-D245-C274-C9B92EB3B997}"/>
          </ac:spMkLst>
        </pc:spChg>
        <pc:spChg chg="add mod">
          <ac:chgData name="PABLO SCHWARZENBERG" userId="8c8aad3b-0818-4347-9e94-70ceb4e6135e" providerId="ADAL" clId="{C36E0211-496E-4042-ABA0-0DC5E1EE26C3}" dt="2022-08-21T18:13:50.258" v="247" actId="207"/>
          <ac:spMkLst>
            <pc:docMk/>
            <pc:sldMk cId="325266745" sldId="478"/>
            <ac:spMk id="11" creationId="{D76A8FCB-6DEF-54A8-7537-9CC2D134CB4E}"/>
          </ac:spMkLst>
        </pc:spChg>
        <pc:spChg chg="add mod">
          <ac:chgData name="PABLO SCHWARZENBERG" userId="8c8aad3b-0818-4347-9e94-70ceb4e6135e" providerId="ADAL" clId="{C36E0211-496E-4042-ABA0-0DC5E1EE26C3}" dt="2022-08-21T18:13:50.258" v="247" actId="207"/>
          <ac:spMkLst>
            <pc:docMk/>
            <pc:sldMk cId="325266745" sldId="478"/>
            <ac:spMk id="12" creationId="{4FC9B05D-1694-E8E5-C6CF-2656B0B2F224}"/>
          </ac:spMkLst>
        </pc:spChg>
        <pc:spChg chg="add mod">
          <ac:chgData name="PABLO SCHWARZENBERG" userId="8c8aad3b-0818-4347-9e94-70ceb4e6135e" providerId="ADAL" clId="{C36E0211-496E-4042-ABA0-0DC5E1EE26C3}" dt="2022-08-21T18:13:50.258" v="247" actId="207"/>
          <ac:spMkLst>
            <pc:docMk/>
            <pc:sldMk cId="325266745" sldId="478"/>
            <ac:spMk id="13" creationId="{4AFA14D5-D4B9-5096-8B77-37F42C70811E}"/>
          </ac:spMkLst>
        </pc:spChg>
        <pc:spChg chg="add mod">
          <ac:chgData name="PABLO SCHWARZENBERG" userId="8c8aad3b-0818-4347-9e94-70ceb4e6135e" providerId="ADAL" clId="{C36E0211-496E-4042-ABA0-0DC5E1EE26C3}" dt="2022-08-21T18:14:05.993" v="257" actId="207"/>
          <ac:spMkLst>
            <pc:docMk/>
            <pc:sldMk cId="325266745" sldId="478"/>
            <ac:spMk id="14" creationId="{769C13E6-B7FC-49FD-E685-2A4D8670308C}"/>
          </ac:spMkLst>
        </pc:spChg>
        <pc:spChg chg="add mod">
          <ac:chgData name="PABLO SCHWARZENBERG" userId="8c8aad3b-0818-4347-9e94-70ceb4e6135e" providerId="ADAL" clId="{C36E0211-496E-4042-ABA0-0DC5E1EE26C3}" dt="2022-08-21T18:14:05.993" v="257" actId="207"/>
          <ac:spMkLst>
            <pc:docMk/>
            <pc:sldMk cId="325266745" sldId="478"/>
            <ac:spMk id="15" creationId="{B347A27C-D312-BAE6-1A2E-D7C13D946CDD}"/>
          </ac:spMkLst>
        </pc:spChg>
        <pc:spChg chg="add mod">
          <ac:chgData name="PABLO SCHWARZENBERG" userId="8c8aad3b-0818-4347-9e94-70ceb4e6135e" providerId="ADAL" clId="{C36E0211-496E-4042-ABA0-0DC5E1EE26C3}" dt="2022-08-21T18:14:05.993" v="257" actId="207"/>
          <ac:spMkLst>
            <pc:docMk/>
            <pc:sldMk cId="325266745" sldId="478"/>
            <ac:spMk id="16" creationId="{1EC59CA3-401E-BD2C-ED62-F7BAB53B0672}"/>
          </ac:spMkLst>
        </pc:spChg>
        <pc:spChg chg="add mod">
          <ac:chgData name="PABLO SCHWARZENBERG" userId="8c8aad3b-0818-4347-9e94-70ceb4e6135e" providerId="ADAL" clId="{C36E0211-496E-4042-ABA0-0DC5E1EE26C3}" dt="2022-08-21T18:14:05.993" v="257" actId="207"/>
          <ac:spMkLst>
            <pc:docMk/>
            <pc:sldMk cId="325266745" sldId="478"/>
            <ac:spMk id="17" creationId="{DA7DB348-0C2D-FD66-C259-6F3FDD543B26}"/>
          </ac:spMkLst>
        </pc:spChg>
        <pc:spChg chg="add mod">
          <ac:chgData name="PABLO SCHWARZENBERG" userId="8c8aad3b-0818-4347-9e94-70ceb4e6135e" providerId="ADAL" clId="{C36E0211-496E-4042-ABA0-0DC5E1EE26C3}" dt="2022-08-21T18:14:05.993" v="257" actId="207"/>
          <ac:spMkLst>
            <pc:docMk/>
            <pc:sldMk cId="325266745" sldId="478"/>
            <ac:spMk id="18" creationId="{9D4C951D-E754-5D96-EBC7-3A0024F4D0B5}"/>
          </ac:spMkLst>
        </pc:spChg>
        <pc:spChg chg="add mod">
          <ac:chgData name="PABLO SCHWARZENBERG" userId="8c8aad3b-0818-4347-9e94-70ceb4e6135e" providerId="ADAL" clId="{C36E0211-496E-4042-ABA0-0DC5E1EE26C3}" dt="2022-08-21T18:14:05.993" v="257" actId="207"/>
          <ac:spMkLst>
            <pc:docMk/>
            <pc:sldMk cId="325266745" sldId="478"/>
            <ac:spMk id="19" creationId="{564AAD26-B557-A6A9-EEA3-302FCFD4B9DF}"/>
          </ac:spMkLst>
        </pc:spChg>
        <pc:spChg chg="add mod">
          <ac:chgData name="PABLO SCHWARZENBERG" userId="8c8aad3b-0818-4347-9e94-70ceb4e6135e" providerId="ADAL" clId="{C36E0211-496E-4042-ABA0-0DC5E1EE26C3}" dt="2022-08-21T18:14:05.993" v="257" actId="207"/>
          <ac:spMkLst>
            <pc:docMk/>
            <pc:sldMk cId="325266745" sldId="478"/>
            <ac:spMk id="20" creationId="{FACA9E33-6519-7E7F-1426-3819DF2640AD}"/>
          </ac:spMkLst>
        </pc:spChg>
        <pc:spChg chg="add mod">
          <ac:chgData name="PABLO SCHWARZENBERG" userId="8c8aad3b-0818-4347-9e94-70ceb4e6135e" providerId="ADAL" clId="{C36E0211-496E-4042-ABA0-0DC5E1EE26C3}" dt="2022-08-21T18:14:05.993" v="257" actId="207"/>
          <ac:spMkLst>
            <pc:docMk/>
            <pc:sldMk cId="325266745" sldId="478"/>
            <ac:spMk id="21" creationId="{9A71F21F-7F0D-AAF8-E5BD-BD07AF18E853}"/>
          </ac:spMkLst>
        </pc:spChg>
        <pc:spChg chg="add mod">
          <ac:chgData name="PABLO SCHWARZENBERG" userId="8c8aad3b-0818-4347-9e94-70ceb4e6135e" providerId="ADAL" clId="{C36E0211-496E-4042-ABA0-0DC5E1EE26C3}" dt="2022-08-21T18:14:05.993" v="257" actId="207"/>
          <ac:spMkLst>
            <pc:docMk/>
            <pc:sldMk cId="325266745" sldId="478"/>
            <ac:spMk id="22" creationId="{28834F9A-94D3-5A30-5F09-77516FE230EF}"/>
          </ac:spMkLst>
        </pc:spChg>
        <pc:spChg chg="add mod">
          <ac:chgData name="PABLO SCHWARZENBERG" userId="8c8aad3b-0818-4347-9e94-70ceb4e6135e" providerId="ADAL" clId="{C36E0211-496E-4042-ABA0-0DC5E1EE26C3}" dt="2022-08-21T18:43:53.289" v="767" actId="20577"/>
          <ac:spMkLst>
            <pc:docMk/>
            <pc:sldMk cId="325266745" sldId="478"/>
            <ac:spMk id="23" creationId="{726024DC-237D-F793-8ECA-7CB58C8B6E29}"/>
          </ac:spMkLst>
        </pc:spChg>
        <pc:spChg chg="add del mod">
          <ac:chgData name="PABLO SCHWARZENBERG" userId="8c8aad3b-0818-4347-9e94-70ceb4e6135e" providerId="ADAL" clId="{C36E0211-496E-4042-ABA0-0DC5E1EE26C3}" dt="2022-08-21T17:51:37.222" v="112" actId="478"/>
          <ac:spMkLst>
            <pc:docMk/>
            <pc:sldMk cId="325266745" sldId="478"/>
            <ac:spMk id="24" creationId="{FDAC0EA8-5EAF-0FA1-409B-F4B0BE4E47C6}"/>
          </ac:spMkLst>
        </pc:spChg>
        <pc:spChg chg="add del mod">
          <ac:chgData name="PABLO SCHWARZENBERG" userId="8c8aad3b-0818-4347-9e94-70ceb4e6135e" providerId="ADAL" clId="{C36E0211-496E-4042-ABA0-0DC5E1EE26C3}" dt="2022-08-21T17:51:52.636" v="124"/>
          <ac:spMkLst>
            <pc:docMk/>
            <pc:sldMk cId="325266745" sldId="478"/>
            <ac:spMk id="25" creationId="{66DD542A-A7C1-729D-BD14-501B60A47DC5}"/>
          </ac:spMkLst>
        </pc:spChg>
        <pc:picChg chg="add del mod">
          <ac:chgData name="PABLO SCHWARZENBERG" userId="8c8aad3b-0818-4347-9e94-70ceb4e6135e" providerId="ADAL" clId="{C36E0211-496E-4042-ABA0-0DC5E1EE26C3}" dt="2022-08-21T18:43:56.012" v="768" actId="478"/>
          <ac:picMkLst>
            <pc:docMk/>
            <pc:sldMk cId="325266745" sldId="478"/>
            <ac:picMk id="26" creationId="{1870922E-E910-55D3-278C-DBD90ECB79B1}"/>
          </ac:picMkLst>
        </pc:picChg>
        <pc:picChg chg="add mod">
          <ac:chgData name="PABLO SCHWARZENBERG" userId="8c8aad3b-0818-4347-9e94-70ceb4e6135e" providerId="ADAL" clId="{C36E0211-496E-4042-ABA0-0DC5E1EE26C3}" dt="2022-08-21T18:44:37.237" v="770" actId="1076"/>
          <ac:picMkLst>
            <pc:docMk/>
            <pc:sldMk cId="325266745" sldId="478"/>
            <ac:picMk id="27" creationId="{EF4C710D-B8C5-2675-FC38-E74C9D1FCDA9}"/>
          </ac:picMkLst>
        </pc:picChg>
      </pc:sldChg>
      <pc:sldChg chg="del">
        <pc:chgData name="PABLO SCHWARZENBERG" userId="8c8aad3b-0818-4347-9e94-70ceb4e6135e" providerId="ADAL" clId="{C36E0211-496E-4042-ABA0-0DC5E1EE26C3}" dt="2022-08-21T16:57:31.772" v="3" actId="2696"/>
        <pc:sldMkLst>
          <pc:docMk/>
          <pc:sldMk cId="2149634100" sldId="478"/>
        </pc:sldMkLst>
      </pc:sldChg>
      <pc:sldChg chg="addSp delSp modSp add mod">
        <pc:chgData name="PABLO SCHWARZENBERG" userId="8c8aad3b-0818-4347-9e94-70ceb4e6135e" providerId="ADAL" clId="{C36E0211-496E-4042-ABA0-0DC5E1EE26C3}" dt="2022-08-21T18:12:25.439" v="203" actId="1076"/>
        <pc:sldMkLst>
          <pc:docMk/>
          <pc:sldMk cId="1321842886" sldId="479"/>
        </pc:sldMkLst>
        <pc:spChg chg="mod">
          <ac:chgData name="PABLO SCHWARZENBERG" userId="8c8aad3b-0818-4347-9e94-70ceb4e6135e" providerId="ADAL" clId="{C36E0211-496E-4042-ABA0-0DC5E1EE26C3}" dt="2022-08-21T18:11:52.929" v="199" actId="20577"/>
          <ac:spMkLst>
            <pc:docMk/>
            <pc:sldMk cId="1321842886" sldId="479"/>
            <ac:spMk id="2" creationId="{BD3AEF81-EB58-A033-6D7C-23F1B4E5EF72}"/>
          </ac:spMkLst>
        </pc:spChg>
        <pc:spChg chg="del">
          <ac:chgData name="PABLO SCHWARZENBERG" userId="8c8aad3b-0818-4347-9e94-70ceb4e6135e" providerId="ADAL" clId="{C36E0211-496E-4042-ABA0-0DC5E1EE26C3}" dt="2022-08-21T18:05:18.234" v="126" actId="478"/>
          <ac:spMkLst>
            <pc:docMk/>
            <pc:sldMk cId="1321842886" sldId="479"/>
            <ac:spMk id="4" creationId="{A740D4C8-634B-4A8D-2862-B9943AC5E2B0}"/>
          </ac:spMkLst>
        </pc:spChg>
        <pc:spChg chg="del">
          <ac:chgData name="PABLO SCHWARZENBERG" userId="8c8aad3b-0818-4347-9e94-70ceb4e6135e" providerId="ADAL" clId="{C36E0211-496E-4042-ABA0-0DC5E1EE26C3}" dt="2022-08-21T18:05:18.234" v="126" actId="478"/>
          <ac:spMkLst>
            <pc:docMk/>
            <pc:sldMk cId="1321842886" sldId="479"/>
            <ac:spMk id="5" creationId="{C5DB97C0-C406-5161-B014-0A9EEB19D242}"/>
          </ac:spMkLst>
        </pc:spChg>
        <pc:spChg chg="del">
          <ac:chgData name="PABLO SCHWARZENBERG" userId="8c8aad3b-0818-4347-9e94-70ceb4e6135e" providerId="ADAL" clId="{C36E0211-496E-4042-ABA0-0DC5E1EE26C3}" dt="2022-08-21T18:05:18.234" v="126" actId="478"/>
          <ac:spMkLst>
            <pc:docMk/>
            <pc:sldMk cId="1321842886" sldId="479"/>
            <ac:spMk id="6" creationId="{D056B68C-0AB1-CFA4-AC51-02A4F6243E0A}"/>
          </ac:spMkLst>
        </pc:spChg>
        <pc:spChg chg="del">
          <ac:chgData name="PABLO SCHWARZENBERG" userId="8c8aad3b-0818-4347-9e94-70ceb4e6135e" providerId="ADAL" clId="{C36E0211-496E-4042-ABA0-0DC5E1EE26C3}" dt="2022-08-21T18:05:18.234" v="126" actId="478"/>
          <ac:spMkLst>
            <pc:docMk/>
            <pc:sldMk cId="1321842886" sldId="479"/>
            <ac:spMk id="8" creationId="{AA49558A-76DA-8D4A-E47A-BCD332E1EEFB}"/>
          </ac:spMkLst>
        </pc:spChg>
        <pc:spChg chg="del">
          <ac:chgData name="PABLO SCHWARZENBERG" userId="8c8aad3b-0818-4347-9e94-70ceb4e6135e" providerId="ADAL" clId="{C36E0211-496E-4042-ABA0-0DC5E1EE26C3}" dt="2022-08-21T18:05:18.234" v="126" actId="478"/>
          <ac:spMkLst>
            <pc:docMk/>
            <pc:sldMk cId="1321842886" sldId="479"/>
            <ac:spMk id="9" creationId="{2655A6DC-2DB6-681B-3A3C-E86DD4B1648D}"/>
          </ac:spMkLst>
        </pc:spChg>
        <pc:spChg chg="del">
          <ac:chgData name="PABLO SCHWARZENBERG" userId="8c8aad3b-0818-4347-9e94-70ceb4e6135e" providerId="ADAL" clId="{C36E0211-496E-4042-ABA0-0DC5E1EE26C3}" dt="2022-08-21T18:05:18.234" v="126" actId="478"/>
          <ac:spMkLst>
            <pc:docMk/>
            <pc:sldMk cId="1321842886" sldId="479"/>
            <ac:spMk id="10" creationId="{E373026F-9D6F-D245-C274-C9B92EB3B997}"/>
          </ac:spMkLst>
        </pc:spChg>
        <pc:spChg chg="del">
          <ac:chgData name="PABLO SCHWARZENBERG" userId="8c8aad3b-0818-4347-9e94-70ceb4e6135e" providerId="ADAL" clId="{C36E0211-496E-4042-ABA0-0DC5E1EE26C3}" dt="2022-08-21T18:05:18.234" v="126" actId="478"/>
          <ac:spMkLst>
            <pc:docMk/>
            <pc:sldMk cId="1321842886" sldId="479"/>
            <ac:spMk id="11" creationId="{D76A8FCB-6DEF-54A8-7537-9CC2D134CB4E}"/>
          </ac:spMkLst>
        </pc:spChg>
        <pc:spChg chg="del">
          <ac:chgData name="PABLO SCHWARZENBERG" userId="8c8aad3b-0818-4347-9e94-70ceb4e6135e" providerId="ADAL" clId="{C36E0211-496E-4042-ABA0-0DC5E1EE26C3}" dt="2022-08-21T18:05:18.234" v="126" actId="478"/>
          <ac:spMkLst>
            <pc:docMk/>
            <pc:sldMk cId="1321842886" sldId="479"/>
            <ac:spMk id="12" creationId="{4FC9B05D-1694-E8E5-C6CF-2656B0B2F224}"/>
          </ac:spMkLst>
        </pc:spChg>
        <pc:spChg chg="del">
          <ac:chgData name="PABLO SCHWARZENBERG" userId="8c8aad3b-0818-4347-9e94-70ceb4e6135e" providerId="ADAL" clId="{C36E0211-496E-4042-ABA0-0DC5E1EE26C3}" dt="2022-08-21T18:05:18.234" v="126" actId="478"/>
          <ac:spMkLst>
            <pc:docMk/>
            <pc:sldMk cId="1321842886" sldId="479"/>
            <ac:spMk id="13" creationId="{4AFA14D5-D4B9-5096-8B77-37F42C70811E}"/>
          </ac:spMkLst>
        </pc:spChg>
        <pc:spChg chg="del">
          <ac:chgData name="PABLO SCHWARZENBERG" userId="8c8aad3b-0818-4347-9e94-70ceb4e6135e" providerId="ADAL" clId="{C36E0211-496E-4042-ABA0-0DC5E1EE26C3}" dt="2022-08-21T18:05:18.234" v="126" actId="478"/>
          <ac:spMkLst>
            <pc:docMk/>
            <pc:sldMk cId="1321842886" sldId="479"/>
            <ac:spMk id="14" creationId="{769C13E6-B7FC-49FD-E685-2A4D8670308C}"/>
          </ac:spMkLst>
        </pc:spChg>
        <pc:spChg chg="del">
          <ac:chgData name="PABLO SCHWARZENBERG" userId="8c8aad3b-0818-4347-9e94-70ceb4e6135e" providerId="ADAL" clId="{C36E0211-496E-4042-ABA0-0DC5E1EE26C3}" dt="2022-08-21T18:05:18.234" v="126" actId="478"/>
          <ac:spMkLst>
            <pc:docMk/>
            <pc:sldMk cId="1321842886" sldId="479"/>
            <ac:spMk id="15" creationId="{B347A27C-D312-BAE6-1A2E-D7C13D946CDD}"/>
          </ac:spMkLst>
        </pc:spChg>
        <pc:spChg chg="del">
          <ac:chgData name="PABLO SCHWARZENBERG" userId="8c8aad3b-0818-4347-9e94-70ceb4e6135e" providerId="ADAL" clId="{C36E0211-496E-4042-ABA0-0DC5E1EE26C3}" dt="2022-08-21T18:05:18.234" v="126" actId="478"/>
          <ac:spMkLst>
            <pc:docMk/>
            <pc:sldMk cId="1321842886" sldId="479"/>
            <ac:spMk id="16" creationId="{1EC59CA3-401E-BD2C-ED62-F7BAB53B0672}"/>
          </ac:spMkLst>
        </pc:spChg>
        <pc:spChg chg="del">
          <ac:chgData name="PABLO SCHWARZENBERG" userId="8c8aad3b-0818-4347-9e94-70ceb4e6135e" providerId="ADAL" clId="{C36E0211-496E-4042-ABA0-0DC5E1EE26C3}" dt="2022-08-21T18:05:18.234" v="126" actId="478"/>
          <ac:spMkLst>
            <pc:docMk/>
            <pc:sldMk cId="1321842886" sldId="479"/>
            <ac:spMk id="17" creationId="{DA7DB348-0C2D-FD66-C259-6F3FDD543B26}"/>
          </ac:spMkLst>
        </pc:spChg>
        <pc:spChg chg="del">
          <ac:chgData name="PABLO SCHWARZENBERG" userId="8c8aad3b-0818-4347-9e94-70ceb4e6135e" providerId="ADAL" clId="{C36E0211-496E-4042-ABA0-0DC5E1EE26C3}" dt="2022-08-21T18:05:18.234" v="126" actId="478"/>
          <ac:spMkLst>
            <pc:docMk/>
            <pc:sldMk cId="1321842886" sldId="479"/>
            <ac:spMk id="18" creationId="{9D4C951D-E754-5D96-EBC7-3A0024F4D0B5}"/>
          </ac:spMkLst>
        </pc:spChg>
        <pc:spChg chg="del">
          <ac:chgData name="PABLO SCHWARZENBERG" userId="8c8aad3b-0818-4347-9e94-70ceb4e6135e" providerId="ADAL" clId="{C36E0211-496E-4042-ABA0-0DC5E1EE26C3}" dt="2022-08-21T18:05:18.234" v="126" actId="478"/>
          <ac:spMkLst>
            <pc:docMk/>
            <pc:sldMk cId="1321842886" sldId="479"/>
            <ac:spMk id="19" creationId="{564AAD26-B557-A6A9-EEA3-302FCFD4B9DF}"/>
          </ac:spMkLst>
        </pc:spChg>
        <pc:spChg chg="del">
          <ac:chgData name="PABLO SCHWARZENBERG" userId="8c8aad3b-0818-4347-9e94-70ceb4e6135e" providerId="ADAL" clId="{C36E0211-496E-4042-ABA0-0DC5E1EE26C3}" dt="2022-08-21T18:05:18.234" v="126" actId="478"/>
          <ac:spMkLst>
            <pc:docMk/>
            <pc:sldMk cId="1321842886" sldId="479"/>
            <ac:spMk id="20" creationId="{FACA9E33-6519-7E7F-1426-3819DF2640AD}"/>
          </ac:spMkLst>
        </pc:spChg>
        <pc:spChg chg="del">
          <ac:chgData name="PABLO SCHWARZENBERG" userId="8c8aad3b-0818-4347-9e94-70ceb4e6135e" providerId="ADAL" clId="{C36E0211-496E-4042-ABA0-0DC5E1EE26C3}" dt="2022-08-21T18:05:18.234" v="126" actId="478"/>
          <ac:spMkLst>
            <pc:docMk/>
            <pc:sldMk cId="1321842886" sldId="479"/>
            <ac:spMk id="21" creationId="{9A71F21F-7F0D-AAF8-E5BD-BD07AF18E853}"/>
          </ac:spMkLst>
        </pc:spChg>
        <pc:spChg chg="del">
          <ac:chgData name="PABLO SCHWARZENBERG" userId="8c8aad3b-0818-4347-9e94-70ceb4e6135e" providerId="ADAL" clId="{C36E0211-496E-4042-ABA0-0DC5E1EE26C3}" dt="2022-08-21T18:05:18.234" v="126" actId="478"/>
          <ac:spMkLst>
            <pc:docMk/>
            <pc:sldMk cId="1321842886" sldId="479"/>
            <ac:spMk id="22" creationId="{28834F9A-94D3-5A30-5F09-77516FE230EF}"/>
          </ac:spMkLst>
        </pc:spChg>
        <pc:spChg chg="del">
          <ac:chgData name="PABLO SCHWARZENBERG" userId="8c8aad3b-0818-4347-9e94-70ceb4e6135e" providerId="ADAL" clId="{C36E0211-496E-4042-ABA0-0DC5E1EE26C3}" dt="2022-08-21T18:05:21.067" v="127" actId="478"/>
          <ac:spMkLst>
            <pc:docMk/>
            <pc:sldMk cId="1321842886" sldId="479"/>
            <ac:spMk id="23" creationId="{726024DC-237D-F793-8ECA-7CB58C8B6E29}"/>
          </ac:spMkLst>
        </pc:spChg>
        <pc:picChg chg="add del mod">
          <ac:chgData name="PABLO SCHWARZENBERG" userId="8c8aad3b-0818-4347-9e94-70ceb4e6135e" providerId="ADAL" clId="{C36E0211-496E-4042-ABA0-0DC5E1EE26C3}" dt="2022-08-21T18:11:20.809" v="165" actId="21"/>
          <ac:picMkLst>
            <pc:docMk/>
            <pc:sldMk cId="1321842886" sldId="479"/>
            <ac:picMk id="3" creationId="{B352CE2E-6790-6DBC-E991-37EFFC1452D8}"/>
          </ac:picMkLst>
        </pc:picChg>
        <pc:picChg chg="add mod">
          <ac:chgData name="PABLO SCHWARZENBERG" userId="8c8aad3b-0818-4347-9e94-70ceb4e6135e" providerId="ADAL" clId="{C36E0211-496E-4042-ABA0-0DC5E1EE26C3}" dt="2022-08-21T18:12:23.505" v="202" actId="1076"/>
          <ac:picMkLst>
            <pc:docMk/>
            <pc:sldMk cId="1321842886" sldId="479"/>
            <ac:picMk id="7" creationId="{3B9497CE-1B86-6DCD-7403-7929257E5DF1}"/>
          </ac:picMkLst>
        </pc:picChg>
        <pc:picChg chg="add mod">
          <ac:chgData name="PABLO SCHWARZENBERG" userId="8c8aad3b-0818-4347-9e94-70ceb4e6135e" providerId="ADAL" clId="{C36E0211-496E-4042-ABA0-0DC5E1EE26C3}" dt="2022-08-21T18:12:25.439" v="203" actId="1076"/>
          <ac:picMkLst>
            <pc:docMk/>
            <pc:sldMk cId="1321842886" sldId="479"/>
            <ac:picMk id="24" creationId="{75C23416-654D-5508-897E-976EF69F54FC}"/>
          </ac:picMkLst>
        </pc:picChg>
      </pc:sldChg>
      <pc:sldChg chg="addSp delSp modSp add mod">
        <pc:chgData name="PABLO SCHWARZENBERG" userId="8c8aad3b-0818-4347-9e94-70ceb4e6135e" providerId="ADAL" clId="{C36E0211-496E-4042-ABA0-0DC5E1EE26C3}" dt="2022-08-21T18:16:59.288" v="512"/>
        <pc:sldMkLst>
          <pc:docMk/>
          <pc:sldMk cId="261276251" sldId="480"/>
        </pc:sldMkLst>
        <pc:spChg chg="mod">
          <ac:chgData name="PABLO SCHWARZENBERG" userId="8c8aad3b-0818-4347-9e94-70ceb4e6135e" providerId="ADAL" clId="{C36E0211-496E-4042-ABA0-0DC5E1EE26C3}" dt="2022-08-21T18:12:38.039" v="234" actId="20577"/>
          <ac:spMkLst>
            <pc:docMk/>
            <pc:sldMk cId="261276251" sldId="480"/>
            <ac:spMk id="2" creationId="{BD3AEF81-EB58-A033-6D7C-23F1B4E5EF72}"/>
          </ac:spMkLst>
        </pc:spChg>
        <pc:spChg chg="add mod">
          <ac:chgData name="PABLO SCHWARZENBERG" userId="8c8aad3b-0818-4347-9e94-70ceb4e6135e" providerId="ADAL" clId="{C36E0211-496E-4042-ABA0-0DC5E1EE26C3}" dt="2022-08-21T18:16:36.436" v="510" actId="1076"/>
          <ac:spMkLst>
            <pc:docMk/>
            <pc:sldMk cId="261276251" sldId="480"/>
            <ac:spMk id="5" creationId="{AF35D41A-9070-8FB7-E23E-9B4A545247AB}"/>
          </ac:spMkLst>
        </pc:spChg>
        <pc:picChg chg="del">
          <ac:chgData name="PABLO SCHWARZENBERG" userId="8c8aad3b-0818-4347-9e94-70ceb4e6135e" providerId="ADAL" clId="{C36E0211-496E-4042-ABA0-0DC5E1EE26C3}" dt="2022-08-21T18:10:46.896" v="162" actId="478"/>
          <ac:picMkLst>
            <pc:docMk/>
            <pc:sldMk cId="261276251" sldId="480"/>
            <ac:picMk id="3" creationId="{B352CE2E-6790-6DBC-E991-37EFFC1452D8}"/>
          </ac:picMkLst>
        </pc:picChg>
        <pc:picChg chg="add mod">
          <ac:chgData name="PABLO SCHWARZENBERG" userId="8c8aad3b-0818-4347-9e94-70ceb4e6135e" providerId="ADAL" clId="{C36E0211-496E-4042-ABA0-0DC5E1EE26C3}" dt="2022-08-21T18:13:14.818" v="237" actId="1076"/>
          <ac:picMkLst>
            <pc:docMk/>
            <pc:sldMk cId="261276251" sldId="480"/>
            <ac:picMk id="4" creationId="{51581C73-FD2F-FD8D-EB1E-88FB800C9321}"/>
          </ac:picMkLst>
        </pc:picChg>
        <pc:picChg chg="add del">
          <ac:chgData name="PABLO SCHWARZENBERG" userId="8c8aad3b-0818-4347-9e94-70ceb4e6135e" providerId="ADAL" clId="{C36E0211-496E-4042-ABA0-0DC5E1EE26C3}" dt="2022-08-21T18:16:59.288" v="512"/>
          <ac:picMkLst>
            <pc:docMk/>
            <pc:sldMk cId="261276251" sldId="480"/>
            <ac:picMk id="6" creationId="{7D3D5BAF-8346-B8BB-D0E7-54BF30F65322}"/>
          </ac:picMkLst>
        </pc:picChg>
      </pc:sldChg>
      <pc:sldChg chg="addSp delSp modSp add mod">
        <pc:chgData name="PABLO SCHWARZENBERG" userId="8c8aad3b-0818-4347-9e94-70ceb4e6135e" providerId="ADAL" clId="{C36E0211-496E-4042-ABA0-0DC5E1EE26C3}" dt="2022-08-21T20:42:44.651" v="1191" actId="27107"/>
        <pc:sldMkLst>
          <pc:docMk/>
          <pc:sldMk cId="3972810411" sldId="481"/>
        </pc:sldMkLst>
        <pc:spChg chg="mod">
          <ac:chgData name="PABLO SCHWARZENBERG" userId="8c8aad3b-0818-4347-9e94-70ceb4e6135e" providerId="ADAL" clId="{C36E0211-496E-4042-ABA0-0DC5E1EE26C3}" dt="2022-08-21T18:17:11.262" v="547" actId="20577"/>
          <ac:spMkLst>
            <pc:docMk/>
            <pc:sldMk cId="3972810411" sldId="481"/>
            <ac:spMk id="2" creationId="{BD3AEF81-EB58-A033-6D7C-23F1B4E5EF72}"/>
          </ac:spMkLst>
        </pc:spChg>
        <pc:spChg chg="del mod">
          <ac:chgData name="PABLO SCHWARZENBERG" userId="8c8aad3b-0818-4347-9e94-70ceb4e6135e" providerId="ADAL" clId="{C36E0211-496E-4042-ABA0-0DC5E1EE26C3}" dt="2022-08-21T18:17:13.783" v="549" actId="478"/>
          <ac:spMkLst>
            <pc:docMk/>
            <pc:sldMk cId="3972810411" sldId="481"/>
            <ac:spMk id="5" creationId="{AF35D41A-9070-8FB7-E23E-9B4A545247AB}"/>
          </ac:spMkLst>
        </pc:spChg>
        <pc:spChg chg="add mod">
          <ac:chgData name="PABLO SCHWARZENBERG" userId="8c8aad3b-0818-4347-9e94-70ceb4e6135e" providerId="ADAL" clId="{C36E0211-496E-4042-ABA0-0DC5E1EE26C3}" dt="2022-08-21T20:42:44.651" v="1191" actId="27107"/>
          <ac:spMkLst>
            <pc:docMk/>
            <pc:sldMk cId="3972810411" sldId="481"/>
            <ac:spMk id="6" creationId="{47662172-7730-CCB8-0404-65C162B047D0}"/>
          </ac:spMkLst>
        </pc:spChg>
        <pc:spChg chg="add mod">
          <ac:chgData name="PABLO SCHWARZENBERG" userId="8c8aad3b-0818-4347-9e94-70ceb4e6135e" providerId="ADAL" clId="{C36E0211-496E-4042-ABA0-0DC5E1EE26C3}" dt="2022-08-21T18:18:45.618" v="665" actId="1076"/>
          <ac:spMkLst>
            <pc:docMk/>
            <pc:sldMk cId="3972810411" sldId="481"/>
            <ac:spMk id="7" creationId="{FD20954E-2191-45B9-75B9-4DADA771C10F}"/>
          </ac:spMkLst>
        </pc:spChg>
        <pc:spChg chg="add mod">
          <ac:chgData name="PABLO SCHWARZENBERG" userId="8c8aad3b-0818-4347-9e94-70ceb4e6135e" providerId="ADAL" clId="{C36E0211-496E-4042-ABA0-0DC5E1EE26C3}" dt="2022-08-21T18:19:13.927" v="765" actId="20577"/>
          <ac:spMkLst>
            <pc:docMk/>
            <pc:sldMk cId="3972810411" sldId="481"/>
            <ac:spMk id="8" creationId="{3A0A0C3B-36DA-DC4F-DDE7-0B6203C0A416}"/>
          </ac:spMkLst>
        </pc:spChg>
        <pc:picChg chg="add mod">
          <ac:chgData name="PABLO SCHWARZENBERG" userId="8c8aad3b-0818-4347-9e94-70ceb4e6135e" providerId="ADAL" clId="{C36E0211-496E-4042-ABA0-0DC5E1EE26C3}" dt="2022-08-21T18:17:37.519" v="552" actId="1076"/>
          <ac:picMkLst>
            <pc:docMk/>
            <pc:sldMk cId="3972810411" sldId="481"/>
            <ac:picMk id="3" creationId="{315175B1-02CF-BFED-429E-835C010C2F23}"/>
          </ac:picMkLst>
        </pc:picChg>
        <pc:picChg chg="del">
          <ac:chgData name="PABLO SCHWARZENBERG" userId="8c8aad3b-0818-4347-9e94-70ceb4e6135e" providerId="ADAL" clId="{C36E0211-496E-4042-ABA0-0DC5E1EE26C3}" dt="2022-08-21T18:17:15.640" v="550" actId="478"/>
          <ac:picMkLst>
            <pc:docMk/>
            <pc:sldMk cId="3972810411" sldId="481"/>
            <ac:picMk id="4" creationId="{51581C73-FD2F-FD8D-EB1E-88FB800C9321}"/>
          </ac:picMkLst>
        </pc:picChg>
      </pc:sldChg>
      <pc:sldChg chg="addSp delSp modSp new mod">
        <pc:chgData name="PABLO SCHWARZENBERG" userId="8c8aad3b-0818-4347-9e94-70ceb4e6135e" providerId="ADAL" clId="{C36E0211-496E-4042-ABA0-0DC5E1EE26C3}" dt="2022-08-21T18:50:23.524" v="1111" actId="207"/>
        <pc:sldMkLst>
          <pc:docMk/>
          <pc:sldMk cId="263391201" sldId="482"/>
        </pc:sldMkLst>
        <pc:spChg chg="mod">
          <ac:chgData name="PABLO SCHWARZENBERG" userId="8c8aad3b-0818-4347-9e94-70ceb4e6135e" providerId="ADAL" clId="{C36E0211-496E-4042-ABA0-0DC5E1EE26C3}" dt="2022-08-21T18:45:16.646" v="792" actId="20577"/>
          <ac:spMkLst>
            <pc:docMk/>
            <pc:sldMk cId="263391201" sldId="482"/>
            <ac:spMk id="2" creationId="{3C65105B-9DF0-69D0-60F2-9906443D945D}"/>
          </ac:spMkLst>
        </pc:spChg>
        <pc:spChg chg="del">
          <ac:chgData name="PABLO SCHWARZENBERG" userId="8c8aad3b-0818-4347-9e94-70ceb4e6135e" providerId="ADAL" clId="{C36E0211-496E-4042-ABA0-0DC5E1EE26C3}" dt="2022-08-21T18:45:19.549" v="793" actId="478"/>
          <ac:spMkLst>
            <pc:docMk/>
            <pc:sldMk cId="263391201" sldId="482"/>
            <ac:spMk id="3" creationId="{C124DE00-6EAD-941C-85C8-F6E004D796FE}"/>
          </ac:spMkLst>
        </pc:spChg>
        <pc:spChg chg="add mod">
          <ac:chgData name="PABLO SCHWARZENBERG" userId="8c8aad3b-0818-4347-9e94-70ceb4e6135e" providerId="ADAL" clId="{C36E0211-496E-4042-ABA0-0DC5E1EE26C3}" dt="2022-08-21T18:46:52.647" v="862" actId="20577"/>
          <ac:spMkLst>
            <pc:docMk/>
            <pc:sldMk cId="263391201" sldId="482"/>
            <ac:spMk id="5" creationId="{C2D01507-69CC-F2AC-DDB3-D4D5743710F3}"/>
          </ac:spMkLst>
        </pc:spChg>
        <pc:spChg chg="add mod">
          <ac:chgData name="PABLO SCHWARZENBERG" userId="8c8aad3b-0818-4347-9e94-70ceb4e6135e" providerId="ADAL" clId="{C36E0211-496E-4042-ABA0-0DC5E1EE26C3}" dt="2022-08-21T18:47:12.808" v="887" actId="20577"/>
          <ac:spMkLst>
            <pc:docMk/>
            <pc:sldMk cId="263391201" sldId="482"/>
            <ac:spMk id="6" creationId="{E1E707A0-7A83-10FF-0638-455ACFA9AEC4}"/>
          </ac:spMkLst>
        </pc:spChg>
        <pc:spChg chg="add mod">
          <ac:chgData name="PABLO SCHWARZENBERG" userId="8c8aad3b-0818-4347-9e94-70ceb4e6135e" providerId="ADAL" clId="{C36E0211-496E-4042-ABA0-0DC5E1EE26C3}" dt="2022-08-21T18:49:18.878" v="970" actId="20577"/>
          <ac:spMkLst>
            <pc:docMk/>
            <pc:sldMk cId="263391201" sldId="482"/>
            <ac:spMk id="7" creationId="{98F963D4-BF73-53B2-DC76-0B7C348C447C}"/>
          </ac:spMkLst>
        </pc:spChg>
        <pc:spChg chg="add mod">
          <ac:chgData name="PABLO SCHWARZENBERG" userId="8c8aad3b-0818-4347-9e94-70ceb4e6135e" providerId="ADAL" clId="{C36E0211-496E-4042-ABA0-0DC5E1EE26C3}" dt="2022-08-21T18:50:20.008" v="1109" actId="207"/>
          <ac:spMkLst>
            <pc:docMk/>
            <pc:sldMk cId="263391201" sldId="482"/>
            <ac:spMk id="8" creationId="{E0FA81DC-8826-0818-DC80-906AED266380}"/>
          </ac:spMkLst>
        </pc:spChg>
        <pc:spChg chg="add mod">
          <ac:chgData name="PABLO SCHWARZENBERG" userId="8c8aad3b-0818-4347-9e94-70ceb4e6135e" providerId="ADAL" clId="{C36E0211-496E-4042-ABA0-0DC5E1EE26C3}" dt="2022-08-21T18:49:58.533" v="1060" actId="20577"/>
          <ac:spMkLst>
            <pc:docMk/>
            <pc:sldMk cId="263391201" sldId="482"/>
            <ac:spMk id="9" creationId="{655B7B7F-20DD-8309-56DF-C095453C4B3A}"/>
          </ac:spMkLst>
        </pc:spChg>
        <pc:spChg chg="add mod">
          <ac:chgData name="PABLO SCHWARZENBERG" userId="8c8aad3b-0818-4347-9e94-70ceb4e6135e" providerId="ADAL" clId="{C36E0211-496E-4042-ABA0-0DC5E1EE26C3}" dt="2022-08-21T18:50:23.524" v="1111" actId="207"/>
          <ac:spMkLst>
            <pc:docMk/>
            <pc:sldMk cId="263391201" sldId="482"/>
            <ac:spMk id="10" creationId="{8EF83619-DC54-D7AC-A2EB-7D49435B47D2}"/>
          </ac:spMkLst>
        </pc:spChg>
        <pc:picChg chg="add mod">
          <ac:chgData name="PABLO SCHWARZENBERG" userId="8c8aad3b-0818-4347-9e94-70ceb4e6135e" providerId="ADAL" clId="{C36E0211-496E-4042-ABA0-0DC5E1EE26C3}" dt="2022-08-21T18:46:24.947" v="796" actId="14100"/>
          <ac:picMkLst>
            <pc:docMk/>
            <pc:sldMk cId="263391201" sldId="482"/>
            <ac:picMk id="4" creationId="{FD88F5ED-544F-B54A-2D1E-9D1E64E474B4}"/>
          </ac:picMkLst>
        </pc:picChg>
      </pc:sldChg>
      <pc:sldChg chg="addSp delSp modSp new mod">
        <pc:chgData name="PABLO SCHWARZENBERG" userId="8c8aad3b-0818-4347-9e94-70ceb4e6135e" providerId="ADAL" clId="{C36E0211-496E-4042-ABA0-0DC5E1EE26C3}" dt="2022-08-21T20:40:30.629" v="1139" actId="14100"/>
        <pc:sldMkLst>
          <pc:docMk/>
          <pc:sldMk cId="1425156454" sldId="483"/>
        </pc:sldMkLst>
        <pc:spChg chg="mod">
          <ac:chgData name="PABLO SCHWARZENBERG" userId="8c8aad3b-0818-4347-9e94-70ceb4e6135e" providerId="ADAL" clId="{C36E0211-496E-4042-ABA0-0DC5E1EE26C3}" dt="2022-08-21T20:38:38.383" v="1131" actId="20577"/>
          <ac:spMkLst>
            <pc:docMk/>
            <pc:sldMk cId="1425156454" sldId="483"/>
            <ac:spMk id="2" creationId="{6FC0F629-EC97-E4F4-C709-90657D637E5A}"/>
          </ac:spMkLst>
        </pc:spChg>
        <pc:spChg chg="del">
          <ac:chgData name="PABLO SCHWARZENBERG" userId="8c8aad3b-0818-4347-9e94-70ceb4e6135e" providerId="ADAL" clId="{C36E0211-496E-4042-ABA0-0DC5E1EE26C3}" dt="2022-08-21T20:38:40.629" v="1132" actId="478"/>
          <ac:spMkLst>
            <pc:docMk/>
            <pc:sldMk cId="1425156454" sldId="483"/>
            <ac:spMk id="3" creationId="{7CFAB74A-D654-CFAC-C2F2-73FE505BEF48}"/>
          </ac:spMkLst>
        </pc:spChg>
        <pc:picChg chg="add mod">
          <ac:chgData name="PABLO SCHWARZENBERG" userId="8c8aad3b-0818-4347-9e94-70ceb4e6135e" providerId="ADAL" clId="{C36E0211-496E-4042-ABA0-0DC5E1EE26C3}" dt="2022-08-21T20:39:18.027" v="1135" actId="1076"/>
          <ac:picMkLst>
            <pc:docMk/>
            <pc:sldMk cId="1425156454" sldId="483"/>
            <ac:picMk id="4" creationId="{F02ACEC7-32FB-2BCF-A37E-ABCC60EEE42E}"/>
          </ac:picMkLst>
        </pc:picChg>
        <pc:picChg chg="add mod">
          <ac:chgData name="PABLO SCHWARZENBERG" userId="8c8aad3b-0818-4347-9e94-70ceb4e6135e" providerId="ADAL" clId="{C36E0211-496E-4042-ABA0-0DC5E1EE26C3}" dt="2022-08-21T20:40:30.629" v="1139" actId="14100"/>
          <ac:picMkLst>
            <pc:docMk/>
            <pc:sldMk cId="1425156454" sldId="483"/>
            <ac:picMk id="5" creationId="{94C1C8D5-9582-6374-8969-CB727AB78F6A}"/>
          </ac:picMkLst>
        </pc:picChg>
      </pc:sldChg>
    </pc:docChg>
  </pc:docChgLst>
  <pc:docChgLst>
    <pc:chgData name="Pablo Schwarzenberg Riveros" userId="8c8aad3b-0818-4347-9e94-70ceb4e6135e" providerId="ADAL" clId="{2858AF5B-42A2-6D41-9B80-7044EC5E63D6}"/>
    <pc:docChg chg="undo custSel modSld sldOrd">
      <pc:chgData name="Pablo Schwarzenberg Riveros" userId="8c8aad3b-0818-4347-9e94-70ceb4e6135e" providerId="ADAL" clId="{2858AF5B-42A2-6D41-9B80-7044EC5E63D6}" dt="2023-08-29T22:20:42.256" v="323" actId="20577"/>
      <pc:docMkLst>
        <pc:docMk/>
      </pc:docMkLst>
      <pc:sldChg chg="modSp mod">
        <pc:chgData name="Pablo Schwarzenberg Riveros" userId="8c8aad3b-0818-4347-9e94-70ceb4e6135e" providerId="ADAL" clId="{2858AF5B-42A2-6D41-9B80-7044EC5E63D6}" dt="2023-08-26T14:06:57.657" v="1" actId="20577"/>
        <pc:sldMkLst>
          <pc:docMk/>
          <pc:sldMk cId="2807188204" sldId="422"/>
        </pc:sldMkLst>
        <pc:spChg chg="mod">
          <ac:chgData name="Pablo Schwarzenberg Riveros" userId="8c8aad3b-0818-4347-9e94-70ceb4e6135e" providerId="ADAL" clId="{2858AF5B-42A2-6D41-9B80-7044EC5E63D6}" dt="2023-08-26T14:06:57.657" v="1" actId="20577"/>
          <ac:spMkLst>
            <pc:docMk/>
            <pc:sldMk cId="2807188204" sldId="422"/>
            <ac:spMk id="7" creationId="{00000000-0000-0000-0000-000000000000}"/>
          </ac:spMkLst>
        </pc:spChg>
      </pc:sldChg>
      <pc:sldChg chg="addSp modSp mod ord">
        <pc:chgData name="Pablo Schwarzenberg Riveros" userId="8c8aad3b-0818-4347-9e94-70ceb4e6135e" providerId="ADAL" clId="{2858AF5B-42A2-6D41-9B80-7044EC5E63D6}" dt="2023-08-29T22:20:42.256" v="323" actId="20577"/>
        <pc:sldMkLst>
          <pc:docMk/>
          <pc:sldMk cId="1321842886" sldId="479"/>
        </pc:sldMkLst>
        <pc:spChg chg="mod">
          <ac:chgData name="Pablo Schwarzenberg Riveros" userId="8c8aad3b-0818-4347-9e94-70ceb4e6135e" providerId="ADAL" clId="{2858AF5B-42A2-6D41-9B80-7044EC5E63D6}" dt="2023-08-29T22:20:42.256" v="323" actId="20577"/>
          <ac:spMkLst>
            <pc:docMk/>
            <pc:sldMk cId="1321842886" sldId="479"/>
            <ac:spMk id="2" creationId="{BD3AEF81-EB58-A033-6D7C-23F1B4E5EF72}"/>
          </ac:spMkLst>
        </pc:spChg>
        <pc:spChg chg="add mod">
          <ac:chgData name="Pablo Schwarzenberg Riveros" userId="8c8aad3b-0818-4347-9e94-70ceb4e6135e" providerId="ADAL" clId="{2858AF5B-42A2-6D41-9B80-7044EC5E63D6}" dt="2023-08-29T22:19:25.769" v="292" actId="20577"/>
          <ac:spMkLst>
            <pc:docMk/>
            <pc:sldMk cId="1321842886" sldId="479"/>
            <ac:spMk id="3" creationId="{28A98389-9240-E7B3-DE70-2765D0ACFB98}"/>
          </ac:spMkLst>
        </pc:spChg>
      </pc:sldChg>
      <pc:sldChg chg="modSp mod">
        <pc:chgData name="Pablo Schwarzenberg Riveros" userId="8c8aad3b-0818-4347-9e94-70ceb4e6135e" providerId="ADAL" clId="{2858AF5B-42A2-6D41-9B80-7044EC5E63D6}" dt="2023-08-29T22:02:48.231" v="219" actId="20577"/>
        <pc:sldMkLst>
          <pc:docMk/>
          <pc:sldMk cId="3972810411" sldId="481"/>
        </pc:sldMkLst>
        <pc:spChg chg="mod">
          <ac:chgData name="Pablo Schwarzenberg Riveros" userId="8c8aad3b-0818-4347-9e94-70ceb4e6135e" providerId="ADAL" clId="{2858AF5B-42A2-6D41-9B80-7044EC5E63D6}" dt="2023-08-29T22:02:48.231" v="219" actId="20577"/>
          <ac:spMkLst>
            <pc:docMk/>
            <pc:sldMk cId="3972810411" sldId="481"/>
            <ac:spMk id="2" creationId="{BD3AEF81-EB58-A033-6D7C-23F1B4E5EF72}"/>
          </ac:spMkLst>
        </pc:spChg>
      </pc:sldChg>
      <pc:sldChg chg="addSp delSp modSp mod">
        <pc:chgData name="Pablo Schwarzenberg Riveros" userId="8c8aad3b-0818-4347-9e94-70ceb4e6135e" providerId="ADAL" clId="{2858AF5B-42A2-6D41-9B80-7044EC5E63D6}" dt="2023-08-29T22:09:27.079" v="234" actId="1076"/>
        <pc:sldMkLst>
          <pc:docMk/>
          <pc:sldMk cId="1425156454" sldId="483"/>
        </pc:sldMkLst>
        <pc:picChg chg="add del mod">
          <ac:chgData name="Pablo Schwarzenberg Riveros" userId="8c8aad3b-0818-4347-9e94-70ceb4e6135e" providerId="ADAL" clId="{2858AF5B-42A2-6D41-9B80-7044EC5E63D6}" dt="2023-08-29T22:08:29.766" v="227" actId="478"/>
          <ac:picMkLst>
            <pc:docMk/>
            <pc:sldMk cId="1425156454" sldId="483"/>
            <ac:picMk id="3" creationId="{65DF9097-B31E-2476-C9E8-BACE8676B245}"/>
          </ac:picMkLst>
        </pc:picChg>
        <pc:picChg chg="del">
          <ac:chgData name="Pablo Schwarzenberg Riveros" userId="8c8aad3b-0818-4347-9e94-70ceb4e6135e" providerId="ADAL" clId="{2858AF5B-42A2-6D41-9B80-7044EC5E63D6}" dt="2023-08-29T22:07:21.280" v="222" actId="478"/>
          <ac:picMkLst>
            <pc:docMk/>
            <pc:sldMk cId="1425156454" sldId="483"/>
            <ac:picMk id="4" creationId="{F02ACEC7-32FB-2BCF-A37E-ABCC60EEE42E}"/>
          </ac:picMkLst>
        </pc:picChg>
        <pc:picChg chg="del">
          <ac:chgData name="Pablo Schwarzenberg Riveros" userId="8c8aad3b-0818-4347-9e94-70ceb4e6135e" providerId="ADAL" clId="{2858AF5B-42A2-6D41-9B80-7044EC5E63D6}" dt="2023-08-29T22:03:28.072" v="221" actId="478"/>
          <ac:picMkLst>
            <pc:docMk/>
            <pc:sldMk cId="1425156454" sldId="483"/>
            <ac:picMk id="5" creationId="{94C1C8D5-9582-6374-8969-CB727AB78F6A}"/>
          </ac:picMkLst>
        </pc:picChg>
        <pc:picChg chg="add mod">
          <ac:chgData name="Pablo Schwarzenberg Riveros" userId="8c8aad3b-0818-4347-9e94-70ceb4e6135e" providerId="ADAL" clId="{2858AF5B-42A2-6D41-9B80-7044EC5E63D6}" dt="2023-08-29T22:08:59.988" v="230" actId="1076"/>
          <ac:picMkLst>
            <pc:docMk/>
            <pc:sldMk cId="1425156454" sldId="483"/>
            <ac:picMk id="6" creationId="{269D33A4-147B-AC0D-2177-E78CFD28387A}"/>
          </ac:picMkLst>
        </pc:picChg>
        <pc:picChg chg="add mod">
          <ac:chgData name="Pablo Schwarzenberg Riveros" userId="8c8aad3b-0818-4347-9e94-70ceb4e6135e" providerId="ADAL" clId="{2858AF5B-42A2-6D41-9B80-7044EC5E63D6}" dt="2023-08-29T22:09:27.079" v="234" actId="1076"/>
          <ac:picMkLst>
            <pc:docMk/>
            <pc:sldMk cId="1425156454" sldId="483"/>
            <ac:picMk id="7" creationId="{E699E4C7-3F4D-DDD0-3008-C81452299EF6}"/>
          </ac:picMkLst>
        </pc:picChg>
      </pc:sldChg>
      <pc:sldChg chg="addSp delSp modSp mod addAnim delAnim">
        <pc:chgData name="Pablo Schwarzenberg Riveros" userId="8c8aad3b-0818-4347-9e94-70ceb4e6135e" providerId="ADAL" clId="{2858AF5B-42A2-6D41-9B80-7044EC5E63D6}" dt="2023-08-26T14:27:02.771" v="162" actId="208"/>
        <pc:sldMkLst>
          <pc:docMk/>
          <pc:sldMk cId="933619143" sldId="486"/>
        </pc:sldMkLst>
        <pc:spChg chg="add del mod">
          <ac:chgData name="Pablo Schwarzenberg Riveros" userId="8c8aad3b-0818-4347-9e94-70ceb4e6135e" providerId="ADAL" clId="{2858AF5B-42A2-6D41-9B80-7044EC5E63D6}" dt="2023-08-26T14:14:38.264" v="104" actId="1076"/>
          <ac:spMkLst>
            <pc:docMk/>
            <pc:sldMk cId="933619143" sldId="486"/>
            <ac:spMk id="11" creationId="{00000000-0000-0000-0000-000000000000}"/>
          </ac:spMkLst>
        </pc:spChg>
        <pc:spChg chg="add mod">
          <ac:chgData name="Pablo Schwarzenberg Riveros" userId="8c8aad3b-0818-4347-9e94-70ceb4e6135e" providerId="ADAL" clId="{2858AF5B-42A2-6D41-9B80-7044EC5E63D6}" dt="2023-08-26T14:14:05.571" v="99" actId="20577"/>
          <ac:spMkLst>
            <pc:docMk/>
            <pc:sldMk cId="933619143" sldId="486"/>
            <ac:spMk id="12" creationId="{8376B940-2F0F-9E94-B1ED-B5043A17C0B9}"/>
          </ac:spMkLst>
        </pc:spChg>
        <pc:spChg chg="add mod">
          <ac:chgData name="Pablo Schwarzenberg Riveros" userId="8c8aad3b-0818-4347-9e94-70ceb4e6135e" providerId="ADAL" clId="{2858AF5B-42A2-6D41-9B80-7044EC5E63D6}" dt="2023-08-26T14:15:32.915" v="153" actId="122"/>
          <ac:spMkLst>
            <pc:docMk/>
            <pc:sldMk cId="933619143" sldId="486"/>
            <ac:spMk id="14" creationId="{4E3F8749-5EDA-3887-74BD-200D107000A8}"/>
          </ac:spMkLst>
        </pc:spChg>
        <pc:spChg chg="add mod">
          <ac:chgData name="Pablo Schwarzenberg Riveros" userId="8c8aad3b-0818-4347-9e94-70ceb4e6135e" providerId="ADAL" clId="{2858AF5B-42A2-6D41-9B80-7044EC5E63D6}" dt="2023-08-26T14:27:02.771" v="162" actId="208"/>
          <ac:spMkLst>
            <pc:docMk/>
            <pc:sldMk cId="933619143" sldId="486"/>
            <ac:spMk id="15" creationId="{11A96C89-260D-F38E-B62B-706860EBDB12}"/>
          </ac:spMkLst>
        </pc:spChg>
        <pc:picChg chg="del">
          <ac:chgData name="Pablo Schwarzenberg Riveros" userId="8c8aad3b-0818-4347-9e94-70ceb4e6135e" providerId="ADAL" clId="{2858AF5B-42A2-6D41-9B80-7044EC5E63D6}" dt="2023-08-26T14:11:07.659" v="76" actId="478"/>
          <ac:picMkLst>
            <pc:docMk/>
            <pc:sldMk cId="933619143" sldId="486"/>
            <ac:picMk id="5" creationId="{00000000-0000-0000-0000-000000000000}"/>
          </ac:picMkLst>
        </pc:picChg>
      </pc:sldChg>
      <pc:sldChg chg="modSp mod">
        <pc:chgData name="Pablo Schwarzenberg Riveros" userId="8c8aad3b-0818-4347-9e94-70ceb4e6135e" providerId="ADAL" clId="{2858AF5B-42A2-6D41-9B80-7044EC5E63D6}" dt="2023-08-26T14:18:14.161" v="155" actId="207"/>
        <pc:sldMkLst>
          <pc:docMk/>
          <pc:sldMk cId="670569446" sldId="570"/>
        </pc:sldMkLst>
        <pc:spChg chg="mod">
          <ac:chgData name="Pablo Schwarzenberg Riveros" userId="8c8aad3b-0818-4347-9e94-70ceb4e6135e" providerId="ADAL" clId="{2858AF5B-42A2-6D41-9B80-7044EC5E63D6}" dt="2023-08-26T14:18:14.161" v="155" actId="207"/>
          <ac:spMkLst>
            <pc:docMk/>
            <pc:sldMk cId="670569446" sldId="570"/>
            <ac:spMk id="7" creationId="{00000000-0000-0000-0000-000000000000}"/>
          </ac:spMkLst>
        </pc:spChg>
      </pc:sldChg>
      <pc:sldChg chg="modSp mod">
        <pc:chgData name="Pablo Schwarzenberg Riveros" userId="8c8aad3b-0818-4347-9e94-70ceb4e6135e" providerId="ADAL" clId="{2858AF5B-42A2-6D41-9B80-7044EC5E63D6}" dt="2023-08-26T14:08:40.599" v="38" actId="20577"/>
        <pc:sldMkLst>
          <pc:docMk/>
          <pc:sldMk cId="2945718037" sldId="571"/>
        </pc:sldMkLst>
        <pc:spChg chg="mod">
          <ac:chgData name="Pablo Schwarzenberg Riveros" userId="8c8aad3b-0818-4347-9e94-70ceb4e6135e" providerId="ADAL" clId="{2858AF5B-42A2-6D41-9B80-7044EC5E63D6}" dt="2023-08-26T14:08:40.599" v="38" actId="20577"/>
          <ac:spMkLst>
            <pc:docMk/>
            <pc:sldMk cId="2945718037" sldId="571"/>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DF61EA0F-A667-4B49-8422-0062BC55E249}" type="slidenum">
              <a:rPr lang="en-US" sz="1200" b="0" i="0">
                <a:latin typeface="Calibri"/>
                <a:ea typeface="+mn-ea"/>
                <a:cs typeface="+mn-cs"/>
              </a:rPr>
              <a:t>1</a:t>
            </a:fld>
            <a:endParaRPr lang="en-US" sz="1200" b="0" i="0" dirty="0">
              <a:latin typeface="Calibri"/>
              <a:ea typeface="+mn-ea"/>
              <a:cs typeface="+mn-cs"/>
            </a:endParaRPr>
          </a:p>
        </p:txBody>
      </p:sp>
    </p:spTree>
    <p:extLst>
      <p:ext uri="{BB962C8B-B14F-4D97-AF65-F5344CB8AC3E}">
        <p14:creationId xmlns:p14="http://schemas.microsoft.com/office/powerpoint/2010/main" val="3310780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BEEBAAA-29B5-4AF5-BC5F-7E580C29002D}"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8/29/23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8/29/23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8/29/23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8/29/23</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pabloschwarzenberg/CINF103.git"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noProof="1"/>
              <a:t>CINF103 Fundamentos de Inteligencia Artificial</a:t>
            </a:r>
          </a:p>
        </p:txBody>
      </p:sp>
      <p:sp>
        <p:nvSpPr>
          <p:cNvPr id="7" name="Subtítulo 6"/>
          <p:cNvSpPr>
            <a:spLocks noGrp="1"/>
          </p:cNvSpPr>
          <p:nvPr>
            <p:ph type="subTitle" idx="1"/>
          </p:nvPr>
        </p:nvSpPr>
        <p:spPr/>
        <p:txBody>
          <a:bodyPr>
            <a:normAutofit/>
          </a:bodyPr>
          <a:lstStyle/>
          <a:p>
            <a:r>
              <a:rPr lang="es-CL" dirty="0"/>
              <a:t>Segundo Semestre 2023</a:t>
            </a: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300" y="358463"/>
            <a:ext cx="2862134" cy="2661882"/>
          </a:xfrm>
          <a:prstGeom prst="rect">
            <a:avLst/>
          </a:prstGeom>
        </p:spPr>
      </p:pic>
    </p:spTree>
    <p:extLst>
      <p:ext uri="{BB962C8B-B14F-4D97-AF65-F5344CB8AC3E}">
        <p14:creationId xmlns:p14="http://schemas.microsoft.com/office/powerpoint/2010/main" val="2807188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Heurísticas útiles en </a:t>
            </a:r>
            <a:r>
              <a:rPr lang="es-419" dirty="0" err="1"/>
              <a:t>Pathfinding</a:t>
            </a:r>
            <a:endParaRPr lang="es-419" dirty="0"/>
          </a:p>
        </p:txBody>
      </p:sp>
      <p:sp>
        <p:nvSpPr>
          <p:cNvPr id="3" name="Marcador de contenido 2"/>
          <p:cNvSpPr>
            <a:spLocks noGrp="1"/>
          </p:cNvSpPr>
          <p:nvPr>
            <p:ph idx="1"/>
          </p:nvPr>
        </p:nvSpPr>
        <p:spPr>
          <a:xfrm>
            <a:off x="838201" y="1825625"/>
            <a:ext cx="10142837" cy="4351338"/>
          </a:xfrm>
        </p:spPr>
        <p:txBody>
          <a:bodyPr/>
          <a:lstStyle/>
          <a:p>
            <a:r>
              <a:rPr lang="es-419" dirty="0"/>
              <a:t>Una función que permita determinar la distancia desde la ubicación actual al objetivo es útil como heurística.</a:t>
            </a:r>
          </a:p>
          <a:p>
            <a:pPr marL="285750" indent="-285750">
              <a:buFont typeface="Arial" panose="020B0604020202020204" pitchFamily="34" charset="0"/>
              <a:buChar char="•"/>
            </a:pPr>
            <a:r>
              <a:rPr lang="es-419" dirty="0"/>
              <a:t>Distancia Euclidiana</a:t>
            </a:r>
          </a:p>
          <a:p>
            <a:pPr marL="285750" indent="-285750">
              <a:buFont typeface="Arial" panose="020B0604020202020204" pitchFamily="34" charset="0"/>
              <a:buChar char="•"/>
            </a:pPr>
            <a:r>
              <a:rPr lang="es-419" dirty="0"/>
              <a:t>Distancia de Manhattan (geometría del taxista)</a:t>
            </a:r>
          </a:p>
          <a:p>
            <a:pPr marL="285750" indent="-285750">
              <a:buFont typeface="Arial" panose="020B0604020202020204" pitchFamily="34" charset="0"/>
              <a:buChar char="•"/>
            </a:pPr>
            <a:r>
              <a:rPr lang="es-419" dirty="0"/>
              <a:t>Distancia de </a:t>
            </a:r>
            <a:r>
              <a:rPr lang="es-419" dirty="0" err="1"/>
              <a:t>Chebyshev</a:t>
            </a:r>
            <a:r>
              <a:rPr lang="es-419" dirty="0"/>
              <a:t> (tableros de ajedrez)</a:t>
            </a:r>
          </a:p>
        </p:txBody>
      </p:sp>
      <p:pic>
        <p:nvPicPr>
          <p:cNvPr id="4" name="Imagen 3"/>
          <p:cNvPicPr>
            <a:picLocks noChangeAspect="1"/>
          </p:cNvPicPr>
          <p:nvPr/>
        </p:nvPicPr>
        <p:blipFill>
          <a:blip r:embed="rId2"/>
          <a:stretch>
            <a:fillRect/>
          </a:stretch>
        </p:blipFill>
        <p:spPr>
          <a:xfrm>
            <a:off x="7990703" y="4237091"/>
            <a:ext cx="2356022" cy="2369881"/>
          </a:xfrm>
          <a:prstGeom prst="rect">
            <a:avLst/>
          </a:prstGeom>
        </p:spPr>
      </p:pic>
      <p:pic>
        <p:nvPicPr>
          <p:cNvPr id="5" name="Imagen 4"/>
          <p:cNvPicPr>
            <a:picLocks noChangeAspect="1"/>
          </p:cNvPicPr>
          <p:nvPr/>
        </p:nvPicPr>
        <p:blipFill>
          <a:blip r:embed="rId3"/>
          <a:stretch>
            <a:fillRect/>
          </a:stretch>
        </p:blipFill>
        <p:spPr>
          <a:xfrm>
            <a:off x="4744865" y="4237090"/>
            <a:ext cx="2320917" cy="2369881"/>
          </a:xfrm>
          <a:prstGeom prst="rect">
            <a:avLst/>
          </a:prstGeom>
        </p:spPr>
      </p:pic>
      <p:pic>
        <p:nvPicPr>
          <p:cNvPr id="6" name="Imagen 5"/>
          <p:cNvPicPr>
            <a:picLocks noChangeAspect="1"/>
          </p:cNvPicPr>
          <p:nvPr/>
        </p:nvPicPr>
        <p:blipFill>
          <a:blip r:embed="rId4"/>
          <a:stretch>
            <a:fillRect/>
          </a:stretch>
        </p:blipFill>
        <p:spPr>
          <a:xfrm>
            <a:off x="990728" y="4237090"/>
            <a:ext cx="2881686" cy="2369881"/>
          </a:xfrm>
          <a:prstGeom prst="rect">
            <a:avLst/>
          </a:prstGeom>
        </p:spPr>
      </p:pic>
    </p:spTree>
    <p:extLst>
      <p:ext uri="{BB962C8B-B14F-4D97-AF65-F5344CB8AC3E}">
        <p14:creationId xmlns:p14="http://schemas.microsoft.com/office/powerpoint/2010/main" val="404139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Vecindad de Von Neumann – Distancia Manhattan</a:t>
            </a:r>
          </a:p>
        </p:txBody>
      </p:sp>
      <p:sp>
        <p:nvSpPr>
          <p:cNvPr id="4" name="Rectángulo 3"/>
          <p:cNvSpPr/>
          <p:nvPr/>
        </p:nvSpPr>
        <p:spPr>
          <a:xfrm>
            <a:off x="3525253"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Rectángulo 4"/>
          <p:cNvSpPr/>
          <p:nvPr/>
        </p:nvSpPr>
        <p:spPr>
          <a:xfrm>
            <a:off x="3525253" y="231006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Arriba</a:t>
            </a:r>
          </a:p>
        </p:txBody>
      </p:sp>
      <p:sp>
        <p:nvSpPr>
          <p:cNvPr id="6" name="Rectángulo 5"/>
          <p:cNvSpPr/>
          <p:nvPr/>
        </p:nvSpPr>
        <p:spPr>
          <a:xfrm>
            <a:off x="4969042"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Der.</a:t>
            </a:r>
          </a:p>
        </p:txBody>
      </p:sp>
      <p:sp>
        <p:nvSpPr>
          <p:cNvPr id="7" name="Rectángulo 6"/>
          <p:cNvSpPr/>
          <p:nvPr/>
        </p:nvSpPr>
        <p:spPr>
          <a:xfrm>
            <a:off x="2081464"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Izq.</a:t>
            </a:r>
          </a:p>
        </p:txBody>
      </p:sp>
      <p:sp>
        <p:nvSpPr>
          <p:cNvPr id="8" name="Rectángulo 7"/>
          <p:cNvSpPr/>
          <p:nvPr/>
        </p:nvSpPr>
        <p:spPr>
          <a:xfrm>
            <a:off x="3525253" y="490888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Abajo</a:t>
            </a:r>
          </a:p>
        </p:txBody>
      </p:sp>
      <p:pic>
        <p:nvPicPr>
          <p:cNvPr id="9" name="Imagen 8"/>
          <p:cNvPicPr>
            <a:picLocks noChangeAspect="1"/>
          </p:cNvPicPr>
          <p:nvPr/>
        </p:nvPicPr>
        <p:blipFill>
          <a:blip r:embed="rId2"/>
          <a:stretch>
            <a:fillRect/>
          </a:stretch>
        </p:blipFill>
        <p:spPr>
          <a:xfrm>
            <a:off x="3596690" y="3704724"/>
            <a:ext cx="771525" cy="723900"/>
          </a:xfrm>
          <a:prstGeom prst="rect">
            <a:avLst/>
          </a:prstGeom>
        </p:spPr>
      </p:pic>
      <mc:AlternateContent xmlns:mc="http://schemas.openxmlformats.org/markup-compatibility/2006" xmlns:a14="http://schemas.microsoft.com/office/drawing/2010/main">
        <mc:Choice Requires="a14">
          <p:sp>
            <p:nvSpPr>
              <p:cNvPr id="10" name="CuadroTexto 9"/>
              <p:cNvSpPr txBox="1"/>
              <p:nvPr/>
            </p:nvSpPr>
            <p:spPr>
              <a:xfrm>
                <a:off x="1494399" y="6208296"/>
                <a:ext cx="49761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𝑑</m:t>
                      </m:r>
                      <m:d>
                        <m:dPr>
                          <m:ctrlPr>
                            <a:rPr lang="es-419" sz="2800" b="0" i="1" smtClean="0">
                              <a:latin typeface="Cambria Math" panose="02040503050406030204" pitchFamily="18" charset="0"/>
                            </a:rPr>
                          </m:ctrlPr>
                        </m:dPr>
                        <m:e>
                          <m:r>
                            <a:rPr lang="es-419" sz="2800" b="0" i="1" smtClean="0">
                              <a:latin typeface="Cambria Math" panose="02040503050406030204" pitchFamily="18" charset="0"/>
                            </a:rPr>
                            <m:t>𝐴</m:t>
                          </m:r>
                          <m:r>
                            <a:rPr lang="es-419" sz="2800" b="0" i="1" smtClean="0">
                              <a:latin typeface="Cambria Math" panose="02040503050406030204" pitchFamily="18" charset="0"/>
                            </a:rPr>
                            <m:t>,</m:t>
                          </m:r>
                          <m:r>
                            <a:rPr lang="es-419" sz="2800" b="0" i="1" smtClean="0">
                              <a:latin typeface="Cambria Math" panose="02040503050406030204" pitchFamily="18" charset="0"/>
                            </a:rPr>
                            <m:t>𝐵</m:t>
                          </m:r>
                        </m:e>
                      </m:d>
                      <m:r>
                        <a:rPr lang="es-419" sz="2800" i="1" smtClean="0">
                          <a:latin typeface="Cambria Math" panose="02040503050406030204" pitchFamily="18" charset="0"/>
                        </a:rPr>
                        <m:t>=</m:t>
                      </m:r>
                      <m:d>
                        <m:dPr>
                          <m:begChr m:val="|"/>
                          <m:endChr m:val="|"/>
                          <m:ctrlPr>
                            <a:rPr lang="es-419" sz="2800" i="1" smtClean="0">
                              <a:latin typeface="Cambria Math" panose="02040503050406030204" pitchFamily="18" charset="0"/>
                            </a:rPr>
                          </m:ctrlPr>
                        </m:dPr>
                        <m:e>
                          <m:sSub>
                            <m:sSubPr>
                              <m:ctrlPr>
                                <a:rPr lang="es-419" sz="2800" b="0" i="1" smtClean="0">
                                  <a:latin typeface="Cambria Math" panose="02040503050406030204" pitchFamily="18" charset="0"/>
                                </a:rPr>
                              </m:ctrlPr>
                            </m:sSubPr>
                            <m:e>
                              <m:r>
                                <a:rPr lang="es-419" sz="2800" b="0" i="1" smtClean="0">
                                  <a:latin typeface="Cambria Math" panose="02040503050406030204" pitchFamily="18" charset="0"/>
                                </a:rPr>
                                <m:t>𝐴</m:t>
                              </m:r>
                            </m:e>
                            <m:sub>
                              <m:r>
                                <a:rPr lang="es-419" sz="2800" b="0" i="1" smtClean="0">
                                  <a:latin typeface="Cambria Math" panose="02040503050406030204" pitchFamily="18" charset="0"/>
                                </a:rPr>
                                <m:t>1</m:t>
                              </m:r>
                            </m:sub>
                          </m:sSub>
                          <m:r>
                            <a:rPr lang="es-419" sz="2800" b="0" i="1" smtClean="0">
                              <a:latin typeface="Cambria Math" panose="02040503050406030204" pitchFamily="18" charset="0"/>
                            </a:rPr>
                            <m:t>−</m:t>
                          </m:r>
                          <m:sSub>
                            <m:sSubPr>
                              <m:ctrlPr>
                                <a:rPr lang="es-419" sz="2800" b="0" i="1" smtClean="0">
                                  <a:latin typeface="Cambria Math" panose="02040503050406030204" pitchFamily="18" charset="0"/>
                                </a:rPr>
                              </m:ctrlPr>
                            </m:sSubPr>
                            <m:e>
                              <m:r>
                                <a:rPr lang="es-419" sz="2800" b="0" i="1" smtClean="0">
                                  <a:latin typeface="Cambria Math" panose="02040503050406030204" pitchFamily="18" charset="0"/>
                                </a:rPr>
                                <m:t>𝐵</m:t>
                              </m:r>
                            </m:e>
                            <m:sub>
                              <m:r>
                                <a:rPr lang="es-419" sz="2800" b="0" i="1" smtClean="0">
                                  <a:latin typeface="Cambria Math" panose="02040503050406030204" pitchFamily="18" charset="0"/>
                                </a:rPr>
                                <m:t>1</m:t>
                              </m:r>
                            </m:sub>
                          </m:sSub>
                        </m:e>
                      </m:d>
                      <m:r>
                        <a:rPr lang="es-419" sz="2800" b="0" i="1" smtClean="0">
                          <a:latin typeface="Cambria Math" panose="02040503050406030204" pitchFamily="18" charset="0"/>
                        </a:rPr>
                        <m:t>+</m:t>
                      </m:r>
                      <m:d>
                        <m:dPr>
                          <m:begChr m:val="|"/>
                          <m:endChr m:val="|"/>
                          <m:ctrlPr>
                            <a:rPr lang="es-419" sz="2800" b="0" i="1" smtClean="0">
                              <a:latin typeface="Cambria Math" panose="02040503050406030204" pitchFamily="18" charset="0"/>
                            </a:rPr>
                          </m:ctrlPr>
                        </m:dPr>
                        <m:e>
                          <m:sSub>
                            <m:sSubPr>
                              <m:ctrlPr>
                                <a:rPr lang="es-419" sz="2800" b="0" i="1" smtClean="0">
                                  <a:latin typeface="Cambria Math" panose="02040503050406030204" pitchFamily="18" charset="0"/>
                                </a:rPr>
                              </m:ctrlPr>
                            </m:sSubPr>
                            <m:e>
                              <m:r>
                                <a:rPr lang="es-419" sz="2800" b="0" i="1" smtClean="0">
                                  <a:latin typeface="Cambria Math" panose="02040503050406030204" pitchFamily="18" charset="0"/>
                                </a:rPr>
                                <m:t>𝐴</m:t>
                              </m:r>
                            </m:e>
                            <m:sub>
                              <m:r>
                                <a:rPr lang="es-419" sz="2800" b="0" i="1" smtClean="0">
                                  <a:latin typeface="Cambria Math" panose="02040503050406030204" pitchFamily="18" charset="0"/>
                                </a:rPr>
                                <m:t>2</m:t>
                              </m:r>
                            </m:sub>
                          </m:sSub>
                          <m:r>
                            <a:rPr lang="es-419" sz="2800" b="0" i="1" smtClean="0">
                              <a:latin typeface="Cambria Math" panose="02040503050406030204" pitchFamily="18" charset="0"/>
                            </a:rPr>
                            <m:t>−</m:t>
                          </m:r>
                          <m:sSub>
                            <m:sSubPr>
                              <m:ctrlPr>
                                <a:rPr lang="es-419" sz="2800" b="0" i="1" smtClean="0">
                                  <a:latin typeface="Cambria Math" panose="02040503050406030204" pitchFamily="18" charset="0"/>
                                </a:rPr>
                              </m:ctrlPr>
                            </m:sSubPr>
                            <m:e>
                              <m:r>
                                <a:rPr lang="es-419" sz="2800" b="0" i="1" smtClean="0">
                                  <a:latin typeface="Cambria Math" panose="02040503050406030204" pitchFamily="18" charset="0"/>
                                </a:rPr>
                                <m:t>𝐵</m:t>
                              </m:r>
                            </m:e>
                            <m:sub>
                              <m:r>
                                <a:rPr lang="es-419" sz="2800" b="0" i="1" smtClean="0">
                                  <a:latin typeface="Cambria Math" panose="02040503050406030204" pitchFamily="18" charset="0"/>
                                </a:rPr>
                                <m:t>2</m:t>
                              </m:r>
                            </m:sub>
                          </m:sSub>
                        </m:e>
                      </m:d>
                    </m:oMath>
                  </m:oMathPara>
                </a14:m>
                <a:endParaRPr lang="es-419" sz="2800" dirty="0"/>
              </a:p>
            </p:txBody>
          </p:sp>
        </mc:Choice>
        <mc:Fallback xmlns="">
          <p:sp>
            <p:nvSpPr>
              <p:cNvPr id="10" name="CuadroTexto 9"/>
              <p:cNvSpPr txBox="1">
                <a:spLocks noRot="1" noChangeAspect="1" noMove="1" noResize="1" noEditPoints="1" noAdjustHandles="1" noChangeArrowheads="1" noChangeShapeType="1" noTextEdit="1"/>
              </p:cNvSpPr>
              <p:nvPr/>
            </p:nvSpPr>
            <p:spPr>
              <a:xfrm>
                <a:off x="1494399" y="6208296"/>
                <a:ext cx="4976106" cy="430887"/>
              </a:xfrm>
              <a:prstGeom prst="rect">
                <a:avLst/>
              </a:prstGeom>
              <a:blipFill rotWithShape="0">
                <a:blip r:embed="rId3"/>
                <a:stretch>
                  <a:fillRect/>
                </a:stretch>
              </a:blipFill>
            </p:spPr>
            <p:txBody>
              <a:bodyPr/>
              <a:lstStyle/>
              <a:p>
                <a:r>
                  <a:rPr lang="es-419">
                    <a:noFill/>
                  </a:rPr>
                  <a:t> </a:t>
                </a:r>
              </a:p>
            </p:txBody>
          </p:sp>
        </mc:Fallback>
      </mc:AlternateContent>
      <p:sp>
        <p:nvSpPr>
          <p:cNvPr id="11" name="Rectángulo 10"/>
          <p:cNvSpPr/>
          <p:nvPr/>
        </p:nvSpPr>
        <p:spPr>
          <a:xfrm>
            <a:off x="9221718"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2" name="Imagen 11"/>
          <p:cNvPicPr>
            <a:picLocks noChangeAspect="1"/>
          </p:cNvPicPr>
          <p:nvPr/>
        </p:nvPicPr>
        <p:blipFill>
          <a:blip r:embed="rId2"/>
          <a:stretch>
            <a:fillRect/>
          </a:stretch>
        </p:blipFill>
        <p:spPr>
          <a:xfrm>
            <a:off x="9293155" y="3704724"/>
            <a:ext cx="771525" cy="723900"/>
          </a:xfrm>
          <a:prstGeom prst="rect">
            <a:avLst/>
          </a:prstGeom>
        </p:spPr>
      </p:pic>
      <p:sp>
        <p:nvSpPr>
          <p:cNvPr id="13" name="Rectángulo 12"/>
          <p:cNvSpPr/>
          <p:nvPr/>
        </p:nvSpPr>
        <p:spPr>
          <a:xfrm>
            <a:off x="9221718" y="2695074"/>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14" name="Rectángulo 13"/>
          <p:cNvSpPr/>
          <p:nvPr/>
        </p:nvSpPr>
        <p:spPr>
          <a:xfrm>
            <a:off x="10136117" y="3608458"/>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15" name="Rectángulo 14"/>
          <p:cNvSpPr/>
          <p:nvPr/>
        </p:nvSpPr>
        <p:spPr>
          <a:xfrm>
            <a:off x="8307317" y="3608458"/>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16" name="Rectángulo 15"/>
          <p:cNvSpPr/>
          <p:nvPr/>
        </p:nvSpPr>
        <p:spPr>
          <a:xfrm>
            <a:off x="9221717" y="4522858"/>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17" name="Rectángulo 16"/>
          <p:cNvSpPr/>
          <p:nvPr/>
        </p:nvSpPr>
        <p:spPr>
          <a:xfrm>
            <a:off x="8307316" y="4522858"/>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18" name="Rectángulo 17"/>
          <p:cNvSpPr/>
          <p:nvPr/>
        </p:nvSpPr>
        <p:spPr>
          <a:xfrm>
            <a:off x="8307316" y="2693042"/>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19" name="Rectángulo 18"/>
          <p:cNvSpPr/>
          <p:nvPr/>
        </p:nvSpPr>
        <p:spPr>
          <a:xfrm>
            <a:off x="10136117" y="2693042"/>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20" name="Rectángulo 19"/>
          <p:cNvSpPr/>
          <p:nvPr/>
        </p:nvSpPr>
        <p:spPr>
          <a:xfrm>
            <a:off x="10136117" y="4519302"/>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Tree>
    <p:extLst>
      <p:ext uri="{BB962C8B-B14F-4D97-AF65-F5344CB8AC3E}">
        <p14:creationId xmlns:p14="http://schemas.microsoft.com/office/powerpoint/2010/main" val="3577983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Vecindad de Moore – Distancia de </a:t>
            </a:r>
            <a:r>
              <a:rPr lang="es-419" dirty="0" err="1"/>
              <a:t>Chebyshev</a:t>
            </a:r>
            <a:endParaRPr lang="es-419" dirty="0"/>
          </a:p>
        </p:txBody>
      </p:sp>
      <p:sp>
        <p:nvSpPr>
          <p:cNvPr id="4" name="Rectángulo 3"/>
          <p:cNvSpPr/>
          <p:nvPr/>
        </p:nvSpPr>
        <p:spPr>
          <a:xfrm>
            <a:off x="3525253"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Rectángulo 4"/>
          <p:cNvSpPr/>
          <p:nvPr/>
        </p:nvSpPr>
        <p:spPr>
          <a:xfrm>
            <a:off x="3525253" y="231006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N</a:t>
            </a:r>
          </a:p>
        </p:txBody>
      </p:sp>
      <p:sp>
        <p:nvSpPr>
          <p:cNvPr id="6" name="Rectángulo 5"/>
          <p:cNvSpPr/>
          <p:nvPr/>
        </p:nvSpPr>
        <p:spPr>
          <a:xfrm>
            <a:off x="4969042"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a:t>
            </a:r>
          </a:p>
        </p:txBody>
      </p:sp>
      <p:sp>
        <p:nvSpPr>
          <p:cNvPr id="7" name="Rectángulo 6"/>
          <p:cNvSpPr/>
          <p:nvPr/>
        </p:nvSpPr>
        <p:spPr>
          <a:xfrm>
            <a:off x="2081464" y="360947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O</a:t>
            </a:r>
          </a:p>
        </p:txBody>
      </p:sp>
      <p:sp>
        <p:nvSpPr>
          <p:cNvPr id="8" name="Rectángulo 7"/>
          <p:cNvSpPr/>
          <p:nvPr/>
        </p:nvSpPr>
        <p:spPr>
          <a:xfrm>
            <a:off x="3525253" y="4908885"/>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S</a:t>
            </a:r>
          </a:p>
        </p:txBody>
      </p:sp>
      <p:sp>
        <p:nvSpPr>
          <p:cNvPr id="10" name="Rectángulo 9"/>
          <p:cNvSpPr/>
          <p:nvPr/>
        </p:nvSpPr>
        <p:spPr>
          <a:xfrm>
            <a:off x="4969042" y="2310063"/>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NE</a:t>
            </a:r>
          </a:p>
        </p:txBody>
      </p:sp>
      <p:sp>
        <p:nvSpPr>
          <p:cNvPr id="11" name="Rectángulo 10"/>
          <p:cNvSpPr/>
          <p:nvPr/>
        </p:nvSpPr>
        <p:spPr>
          <a:xfrm>
            <a:off x="4969042" y="490888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SE</a:t>
            </a:r>
          </a:p>
        </p:txBody>
      </p:sp>
      <p:sp>
        <p:nvSpPr>
          <p:cNvPr id="12" name="Rectángulo 11"/>
          <p:cNvSpPr/>
          <p:nvPr/>
        </p:nvSpPr>
        <p:spPr>
          <a:xfrm>
            <a:off x="2105527" y="2310063"/>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NO</a:t>
            </a:r>
          </a:p>
        </p:txBody>
      </p:sp>
      <p:sp>
        <p:nvSpPr>
          <p:cNvPr id="13" name="Rectángulo 12"/>
          <p:cNvSpPr/>
          <p:nvPr/>
        </p:nvSpPr>
        <p:spPr>
          <a:xfrm>
            <a:off x="2105527" y="4908885"/>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SO</a:t>
            </a:r>
          </a:p>
        </p:txBody>
      </p:sp>
      <p:pic>
        <p:nvPicPr>
          <p:cNvPr id="14" name="Imagen 13"/>
          <p:cNvPicPr>
            <a:picLocks noChangeAspect="1"/>
          </p:cNvPicPr>
          <p:nvPr/>
        </p:nvPicPr>
        <p:blipFill>
          <a:blip r:embed="rId2"/>
          <a:stretch>
            <a:fillRect/>
          </a:stretch>
        </p:blipFill>
        <p:spPr>
          <a:xfrm>
            <a:off x="3602533" y="3719011"/>
            <a:ext cx="759840" cy="695326"/>
          </a:xfrm>
          <a:prstGeom prst="rect">
            <a:avLst/>
          </a:prstGeom>
        </p:spPr>
      </p:pic>
      <mc:AlternateContent xmlns:mc="http://schemas.openxmlformats.org/markup-compatibility/2006" xmlns:a14="http://schemas.microsoft.com/office/drawing/2010/main">
        <mc:Choice Requires="a14">
          <p:sp>
            <p:nvSpPr>
              <p:cNvPr id="15" name="CuadroTexto 14"/>
              <p:cNvSpPr txBox="1"/>
              <p:nvPr/>
            </p:nvSpPr>
            <p:spPr>
              <a:xfrm>
                <a:off x="1096439" y="6149035"/>
                <a:ext cx="57720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sz="2800" b="0" i="1" smtClean="0">
                          <a:latin typeface="Cambria Math" panose="02040503050406030204" pitchFamily="18" charset="0"/>
                        </a:rPr>
                        <m:t>𝑑</m:t>
                      </m:r>
                      <m:d>
                        <m:dPr>
                          <m:ctrlPr>
                            <a:rPr lang="es-419" sz="2800" b="0" i="1" smtClean="0">
                              <a:latin typeface="Cambria Math" panose="02040503050406030204" pitchFamily="18" charset="0"/>
                            </a:rPr>
                          </m:ctrlPr>
                        </m:dPr>
                        <m:e>
                          <m:r>
                            <a:rPr lang="es-419" sz="2800" b="0" i="1" smtClean="0">
                              <a:latin typeface="Cambria Math" panose="02040503050406030204" pitchFamily="18" charset="0"/>
                            </a:rPr>
                            <m:t>𝐴</m:t>
                          </m:r>
                          <m:r>
                            <a:rPr lang="es-419" sz="2800" b="0" i="1" smtClean="0">
                              <a:latin typeface="Cambria Math" panose="02040503050406030204" pitchFamily="18" charset="0"/>
                            </a:rPr>
                            <m:t>,</m:t>
                          </m:r>
                          <m:r>
                            <a:rPr lang="es-419" sz="2800" b="0" i="1" smtClean="0">
                              <a:latin typeface="Cambria Math" panose="02040503050406030204" pitchFamily="18" charset="0"/>
                            </a:rPr>
                            <m:t>𝐵</m:t>
                          </m:r>
                        </m:e>
                      </m:d>
                      <m:r>
                        <a:rPr lang="es-419" sz="2800" i="1" smtClean="0">
                          <a:latin typeface="Cambria Math" panose="02040503050406030204" pitchFamily="18" charset="0"/>
                        </a:rPr>
                        <m:t>=</m:t>
                      </m:r>
                      <m:r>
                        <a:rPr lang="es-419" sz="2800" b="0" i="1" smtClean="0">
                          <a:latin typeface="Cambria Math" panose="02040503050406030204" pitchFamily="18" charset="0"/>
                        </a:rPr>
                        <m:t>𝑚𝑎𝑥</m:t>
                      </m:r>
                      <m:d>
                        <m:dPr>
                          <m:ctrlPr>
                            <a:rPr lang="es-419" sz="2800" b="0" i="1" smtClean="0">
                              <a:latin typeface="Cambria Math" panose="02040503050406030204" pitchFamily="18" charset="0"/>
                            </a:rPr>
                          </m:ctrlPr>
                        </m:dPr>
                        <m:e>
                          <m:d>
                            <m:dPr>
                              <m:begChr m:val="|"/>
                              <m:endChr m:val="|"/>
                              <m:ctrlPr>
                                <a:rPr lang="es-419" sz="2800" i="1">
                                  <a:latin typeface="Cambria Math" panose="02040503050406030204" pitchFamily="18" charset="0"/>
                                </a:rPr>
                              </m:ctrlPr>
                            </m:dPr>
                            <m:e>
                              <m:sSub>
                                <m:sSubPr>
                                  <m:ctrlPr>
                                    <a:rPr lang="es-419" sz="2800" i="1">
                                      <a:latin typeface="Cambria Math" panose="02040503050406030204" pitchFamily="18" charset="0"/>
                                    </a:rPr>
                                  </m:ctrlPr>
                                </m:sSubPr>
                                <m:e>
                                  <m:r>
                                    <a:rPr lang="es-419" sz="2800" i="1">
                                      <a:latin typeface="Cambria Math" panose="02040503050406030204" pitchFamily="18" charset="0"/>
                                    </a:rPr>
                                    <m:t>𝐴</m:t>
                                  </m:r>
                                </m:e>
                                <m:sub>
                                  <m:r>
                                    <a:rPr lang="es-419" sz="2800" b="0" i="1" smtClean="0">
                                      <a:latin typeface="Cambria Math" panose="02040503050406030204" pitchFamily="18" charset="0"/>
                                    </a:rPr>
                                    <m:t>1</m:t>
                                  </m:r>
                                </m:sub>
                              </m:sSub>
                              <m:r>
                                <a:rPr lang="es-419" sz="2800" i="1">
                                  <a:latin typeface="Cambria Math" panose="02040503050406030204" pitchFamily="18" charset="0"/>
                                </a:rPr>
                                <m:t>−</m:t>
                              </m:r>
                              <m:sSub>
                                <m:sSubPr>
                                  <m:ctrlPr>
                                    <a:rPr lang="es-419" sz="2800" i="1">
                                      <a:latin typeface="Cambria Math" panose="02040503050406030204" pitchFamily="18" charset="0"/>
                                    </a:rPr>
                                  </m:ctrlPr>
                                </m:sSubPr>
                                <m:e>
                                  <m:r>
                                    <a:rPr lang="es-419" sz="2800" b="0" i="1" smtClean="0">
                                      <a:latin typeface="Cambria Math" panose="02040503050406030204" pitchFamily="18" charset="0"/>
                                    </a:rPr>
                                    <m:t>𝐵</m:t>
                                  </m:r>
                                </m:e>
                                <m:sub>
                                  <m:r>
                                    <a:rPr lang="es-419" sz="2800" i="1">
                                      <a:latin typeface="Cambria Math" panose="02040503050406030204" pitchFamily="18" charset="0"/>
                                    </a:rPr>
                                    <m:t>1</m:t>
                                  </m:r>
                                </m:sub>
                              </m:sSub>
                            </m:e>
                          </m:d>
                          <m:r>
                            <a:rPr lang="es-419" sz="2800" i="1">
                              <a:latin typeface="Cambria Math" panose="02040503050406030204" pitchFamily="18" charset="0"/>
                            </a:rPr>
                            <m:t>,</m:t>
                          </m:r>
                          <m:d>
                            <m:dPr>
                              <m:begChr m:val="|"/>
                              <m:endChr m:val="|"/>
                              <m:ctrlPr>
                                <a:rPr lang="es-419" sz="2800" i="1">
                                  <a:latin typeface="Cambria Math" panose="02040503050406030204" pitchFamily="18" charset="0"/>
                                </a:rPr>
                              </m:ctrlPr>
                            </m:dPr>
                            <m:e>
                              <m:sSub>
                                <m:sSubPr>
                                  <m:ctrlPr>
                                    <a:rPr lang="es-419" sz="2800" i="1">
                                      <a:latin typeface="Cambria Math" panose="02040503050406030204" pitchFamily="18" charset="0"/>
                                    </a:rPr>
                                  </m:ctrlPr>
                                </m:sSubPr>
                                <m:e>
                                  <m:r>
                                    <a:rPr lang="es-419" sz="2800" b="0" i="1" smtClean="0">
                                      <a:latin typeface="Cambria Math" panose="02040503050406030204" pitchFamily="18" charset="0"/>
                                    </a:rPr>
                                    <m:t>𝐴</m:t>
                                  </m:r>
                                </m:e>
                                <m:sub>
                                  <m:r>
                                    <a:rPr lang="es-419" sz="2800" i="1">
                                      <a:latin typeface="Cambria Math" panose="02040503050406030204" pitchFamily="18" charset="0"/>
                                    </a:rPr>
                                    <m:t>2</m:t>
                                  </m:r>
                                </m:sub>
                              </m:sSub>
                              <m:r>
                                <a:rPr lang="es-419" sz="2800" i="1">
                                  <a:latin typeface="Cambria Math" panose="02040503050406030204" pitchFamily="18" charset="0"/>
                                </a:rPr>
                                <m:t>−</m:t>
                              </m:r>
                              <m:sSub>
                                <m:sSubPr>
                                  <m:ctrlPr>
                                    <a:rPr lang="es-419" sz="2800" i="1">
                                      <a:latin typeface="Cambria Math" panose="02040503050406030204" pitchFamily="18" charset="0"/>
                                    </a:rPr>
                                  </m:ctrlPr>
                                </m:sSubPr>
                                <m:e>
                                  <m:r>
                                    <a:rPr lang="es-419" sz="2800" i="1">
                                      <a:latin typeface="Cambria Math" panose="02040503050406030204" pitchFamily="18" charset="0"/>
                                    </a:rPr>
                                    <m:t>𝐵</m:t>
                                  </m:r>
                                </m:e>
                                <m:sub>
                                  <m:r>
                                    <a:rPr lang="es-419" sz="2800" b="0" i="1" smtClean="0">
                                      <a:latin typeface="Cambria Math" panose="02040503050406030204" pitchFamily="18" charset="0"/>
                                    </a:rPr>
                                    <m:t>2</m:t>
                                  </m:r>
                                </m:sub>
                              </m:sSub>
                            </m:e>
                          </m:d>
                        </m:e>
                      </m:d>
                    </m:oMath>
                  </m:oMathPara>
                </a14:m>
                <a:endParaRPr lang="es-419" sz="2800" dirty="0"/>
              </a:p>
            </p:txBody>
          </p:sp>
        </mc:Choice>
        <mc:Fallback xmlns="">
          <p:sp>
            <p:nvSpPr>
              <p:cNvPr id="15" name="CuadroTexto 14"/>
              <p:cNvSpPr txBox="1">
                <a:spLocks noRot="1" noChangeAspect="1" noMove="1" noResize="1" noEditPoints="1" noAdjustHandles="1" noChangeArrowheads="1" noChangeShapeType="1" noTextEdit="1"/>
              </p:cNvSpPr>
              <p:nvPr/>
            </p:nvSpPr>
            <p:spPr>
              <a:xfrm>
                <a:off x="1096439" y="6149035"/>
                <a:ext cx="5772028" cy="430887"/>
              </a:xfrm>
              <a:prstGeom prst="rect">
                <a:avLst/>
              </a:prstGeom>
              <a:blipFill rotWithShape="0">
                <a:blip r:embed="rId3"/>
                <a:stretch>
                  <a:fillRect/>
                </a:stretch>
              </a:blipFill>
            </p:spPr>
            <p:txBody>
              <a:bodyPr/>
              <a:lstStyle/>
              <a:p>
                <a:r>
                  <a:rPr lang="es-419">
                    <a:noFill/>
                  </a:rPr>
                  <a:t> </a:t>
                </a:r>
              </a:p>
            </p:txBody>
          </p:sp>
        </mc:Fallback>
      </mc:AlternateContent>
      <p:sp>
        <p:nvSpPr>
          <p:cNvPr id="16" name="Rectángulo 15"/>
          <p:cNvSpPr/>
          <p:nvPr/>
        </p:nvSpPr>
        <p:spPr>
          <a:xfrm>
            <a:off x="9064545" y="364849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17" name="Imagen 16"/>
          <p:cNvPicPr>
            <a:picLocks noChangeAspect="1"/>
          </p:cNvPicPr>
          <p:nvPr/>
        </p:nvPicPr>
        <p:blipFill>
          <a:blip r:embed="rId2"/>
          <a:stretch>
            <a:fillRect/>
          </a:stretch>
        </p:blipFill>
        <p:spPr>
          <a:xfrm>
            <a:off x="9141825" y="3758033"/>
            <a:ext cx="759840" cy="695326"/>
          </a:xfrm>
          <a:prstGeom prst="rect">
            <a:avLst/>
          </a:prstGeom>
        </p:spPr>
      </p:pic>
      <p:sp>
        <p:nvSpPr>
          <p:cNvPr id="18" name="Rectángulo 17"/>
          <p:cNvSpPr/>
          <p:nvPr/>
        </p:nvSpPr>
        <p:spPr>
          <a:xfrm>
            <a:off x="9064545" y="27340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19" name="Rectángulo 18"/>
          <p:cNvSpPr/>
          <p:nvPr/>
        </p:nvSpPr>
        <p:spPr>
          <a:xfrm>
            <a:off x="9978945" y="27340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0" name="Rectángulo 19"/>
          <p:cNvSpPr/>
          <p:nvPr/>
        </p:nvSpPr>
        <p:spPr>
          <a:xfrm>
            <a:off x="8150145" y="27340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1" name="Rectángulo 20"/>
          <p:cNvSpPr/>
          <p:nvPr/>
        </p:nvSpPr>
        <p:spPr>
          <a:xfrm>
            <a:off x="9978945" y="36484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2" name="Rectángulo 21"/>
          <p:cNvSpPr/>
          <p:nvPr/>
        </p:nvSpPr>
        <p:spPr>
          <a:xfrm>
            <a:off x="8150145" y="36484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3" name="Rectángulo 22"/>
          <p:cNvSpPr/>
          <p:nvPr/>
        </p:nvSpPr>
        <p:spPr>
          <a:xfrm>
            <a:off x="9978945" y="45628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4" name="Rectángulo 23"/>
          <p:cNvSpPr/>
          <p:nvPr/>
        </p:nvSpPr>
        <p:spPr>
          <a:xfrm>
            <a:off x="8150145" y="45628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5" name="Rectángulo 24"/>
          <p:cNvSpPr/>
          <p:nvPr/>
        </p:nvSpPr>
        <p:spPr>
          <a:xfrm>
            <a:off x="9067801" y="4562896"/>
            <a:ext cx="914400" cy="9144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1</a:t>
            </a:r>
          </a:p>
        </p:txBody>
      </p:sp>
      <p:sp>
        <p:nvSpPr>
          <p:cNvPr id="26" name="Rectángulo 25"/>
          <p:cNvSpPr/>
          <p:nvPr/>
        </p:nvSpPr>
        <p:spPr>
          <a:xfrm>
            <a:off x="7232489" y="27340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27" name="Rectángulo 26"/>
          <p:cNvSpPr/>
          <p:nvPr/>
        </p:nvSpPr>
        <p:spPr>
          <a:xfrm>
            <a:off x="7232489" y="36484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28" name="Rectángulo 27"/>
          <p:cNvSpPr/>
          <p:nvPr/>
        </p:nvSpPr>
        <p:spPr>
          <a:xfrm>
            <a:off x="7232489" y="45628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35" name="Rectángulo 34"/>
          <p:cNvSpPr/>
          <p:nvPr/>
        </p:nvSpPr>
        <p:spPr>
          <a:xfrm>
            <a:off x="9064545" y="180329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36" name="Rectángulo 35"/>
          <p:cNvSpPr/>
          <p:nvPr/>
        </p:nvSpPr>
        <p:spPr>
          <a:xfrm>
            <a:off x="9978945" y="180329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37" name="Rectángulo 36"/>
          <p:cNvSpPr/>
          <p:nvPr/>
        </p:nvSpPr>
        <p:spPr>
          <a:xfrm>
            <a:off x="8150145" y="180329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38" name="Rectángulo 37"/>
          <p:cNvSpPr/>
          <p:nvPr/>
        </p:nvSpPr>
        <p:spPr>
          <a:xfrm>
            <a:off x="7232489" y="180329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39" name="Rectángulo 38"/>
          <p:cNvSpPr/>
          <p:nvPr/>
        </p:nvSpPr>
        <p:spPr>
          <a:xfrm>
            <a:off x="10896601" y="27340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0" name="Rectángulo 39"/>
          <p:cNvSpPr/>
          <p:nvPr/>
        </p:nvSpPr>
        <p:spPr>
          <a:xfrm>
            <a:off x="10896601" y="36484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1" name="Rectángulo 40"/>
          <p:cNvSpPr/>
          <p:nvPr/>
        </p:nvSpPr>
        <p:spPr>
          <a:xfrm>
            <a:off x="10896601" y="4562896"/>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2" name="Rectángulo 41"/>
          <p:cNvSpPr/>
          <p:nvPr/>
        </p:nvSpPr>
        <p:spPr>
          <a:xfrm>
            <a:off x="10896601" y="180329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3" name="Rectángulo 42"/>
          <p:cNvSpPr/>
          <p:nvPr/>
        </p:nvSpPr>
        <p:spPr>
          <a:xfrm>
            <a:off x="9064545" y="545750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4" name="Rectángulo 43"/>
          <p:cNvSpPr/>
          <p:nvPr/>
        </p:nvSpPr>
        <p:spPr>
          <a:xfrm>
            <a:off x="9978945" y="545750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5" name="Rectángulo 44"/>
          <p:cNvSpPr/>
          <p:nvPr/>
        </p:nvSpPr>
        <p:spPr>
          <a:xfrm>
            <a:off x="8150145" y="545750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6" name="Rectángulo 45"/>
          <p:cNvSpPr/>
          <p:nvPr/>
        </p:nvSpPr>
        <p:spPr>
          <a:xfrm>
            <a:off x="7232489" y="545750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
        <p:nvSpPr>
          <p:cNvPr id="47" name="Rectángulo 46"/>
          <p:cNvSpPr/>
          <p:nvPr/>
        </p:nvSpPr>
        <p:spPr>
          <a:xfrm>
            <a:off x="10896601" y="5457509"/>
            <a:ext cx="914400" cy="9144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2</a:t>
            </a:r>
          </a:p>
        </p:txBody>
      </p:sp>
    </p:spTree>
    <p:extLst>
      <p:ext uri="{BB962C8B-B14F-4D97-AF65-F5344CB8AC3E}">
        <p14:creationId xmlns:p14="http://schemas.microsoft.com/office/powerpoint/2010/main" val="674508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err="1"/>
              <a:t>Pathfinding</a:t>
            </a:r>
            <a:r>
              <a:rPr lang="es-419" dirty="0"/>
              <a:t> en entornos 3D: </a:t>
            </a:r>
            <a:r>
              <a:rPr lang="es-419" dirty="0" err="1"/>
              <a:t>navmesh</a:t>
            </a:r>
            <a:endParaRPr lang="es-419" dirty="0"/>
          </a:p>
        </p:txBody>
      </p:sp>
      <p:pic>
        <p:nvPicPr>
          <p:cNvPr id="4" name="Imagen 3"/>
          <p:cNvPicPr>
            <a:picLocks noChangeAspect="1"/>
          </p:cNvPicPr>
          <p:nvPr/>
        </p:nvPicPr>
        <p:blipFill>
          <a:blip r:embed="rId2"/>
          <a:stretch>
            <a:fillRect/>
          </a:stretch>
        </p:blipFill>
        <p:spPr>
          <a:xfrm>
            <a:off x="7137040" y="1451148"/>
            <a:ext cx="4953000" cy="3790950"/>
          </a:xfrm>
          <a:prstGeom prst="rect">
            <a:avLst/>
          </a:prstGeom>
        </p:spPr>
      </p:pic>
      <p:pic>
        <p:nvPicPr>
          <p:cNvPr id="5" name="Imagen 4"/>
          <p:cNvPicPr>
            <a:picLocks noChangeAspect="1"/>
          </p:cNvPicPr>
          <p:nvPr/>
        </p:nvPicPr>
        <p:blipFill>
          <a:blip r:embed="rId3"/>
          <a:stretch>
            <a:fillRect/>
          </a:stretch>
        </p:blipFill>
        <p:spPr>
          <a:xfrm>
            <a:off x="604434" y="1451148"/>
            <a:ext cx="6334125" cy="3257550"/>
          </a:xfrm>
          <a:prstGeom prst="rect">
            <a:avLst/>
          </a:prstGeom>
        </p:spPr>
      </p:pic>
    </p:spTree>
    <p:extLst>
      <p:ext uri="{BB962C8B-B14F-4D97-AF65-F5344CB8AC3E}">
        <p14:creationId xmlns:p14="http://schemas.microsoft.com/office/powerpoint/2010/main" val="139506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dirty="0"/>
              <a:t>Búsqueda Adversarial</a:t>
            </a:r>
            <a:br>
              <a:rPr lang="es-ES" dirty="0"/>
            </a:br>
            <a:r>
              <a:rPr lang="es-ES" dirty="0"/>
              <a:t>en Juegos</a:t>
            </a:r>
          </a:p>
        </p:txBody>
      </p:sp>
      <p:pic>
        <p:nvPicPr>
          <p:cNvPr id="4" name="Imagen 3"/>
          <p:cNvPicPr>
            <a:picLocks noChangeAspect="1"/>
          </p:cNvPicPr>
          <p:nvPr/>
        </p:nvPicPr>
        <p:blipFill>
          <a:blip r:embed="rId2"/>
          <a:stretch>
            <a:fillRect/>
          </a:stretch>
        </p:blipFill>
        <p:spPr>
          <a:xfrm>
            <a:off x="7455244" y="82981"/>
            <a:ext cx="4574960" cy="4602603"/>
          </a:xfrm>
          <a:prstGeom prst="rect">
            <a:avLst/>
          </a:prstGeom>
        </p:spPr>
      </p:pic>
    </p:spTree>
    <p:extLst>
      <p:ext uri="{BB962C8B-B14F-4D97-AF65-F5344CB8AC3E}">
        <p14:creationId xmlns:p14="http://schemas.microsoft.com/office/powerpoint/2010/main" val="301874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Conceptos Generales</a:t>
            </a:r>
          </a:p>
        </p:txBody>
      </p:sp>
      <p:sp>
        <p:nvSpPr>
          <p:cNvPr id="5" name="Rectángulo redondeado 4"/>
          <p:cNvSpPr/>
          <p:nvPr/>
        </p:nvSpPr>
        <p:spPr>
          <a:xfrm>
            <a:off x="604434" y="1532238"/>
            <a:ext cx="21912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Grafo de espacio de estado</a:t>
            </a:r>
          </a:p>
        </p:txBody>
      </p:sp>
      <p:sp>
        <p:nvSpPr>
          <p:cNvPr id="3" name="Rectángulo 2"/>
          <p:cNvSpPr/>
          <p:nvPr/>
        </p:nvSpPr>
        <p:spPr>
          <a:xfrm>
            <a:off x="3435178"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1" name="Rectángulo 10"/>
          <p:cNvSpPr/>
          <p:nvPr/>
        </p:nvSpPr>
        <p:spPr>
          <a:xfrm>
            <a:off x="3987113"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2" name="Rectángulo 11"/>
          <p:cNvSpPr/>
          <p:nvPr/>
        </p:nvSpPr>
        <p:spPr>
          <a:xfrm>
            <a:off x="4539048"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3" name="Rectángulo 12"/>
          <p:cNvSpPr/>
          <p:nvPr/>
        </p:nvSpPr>
        <p:spPr>
          <a:xfrm>
            <a:off x="3435178"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4" name="Rectángulo 13"/>
          <p:cNvSpPr/>
          <p:nvPr/>
        </p:nvSpPr>
        <p:spPr>
          <a:xfrm>
            <a:off x="3987113"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5" name="Rectángulo 14"/>
          <p:cNvSpPr/>
          <p:nvPr/>
        </p:nvSpPr>
        <p:spPr>
          <a:xfrm>
            <a:off x="4539048"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6" name="Rectángulo 15"/>
          <p:cNvSpPr/>
          <p:nvPr/>
        </p:nvSpPr>
        <p:spPr>
          <a:xfrm>
            <a:off x="3435178"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7" name="Rectángulo 16"/>
          <p:cNvSpPr/>
          <p:nvPr/>
        </p:nvSpPr>
        <p:spPr>
          <a:xfrm>
            <a:off x="3987113"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8" name="Rectángulo 17"/>
          <p:cNvSpPr/>
          <p:nvPr/>
        </p:nvSpPr>
        <p:spPr>
          <a:xfrm>
            <a:off x="4539048"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9" name="Rectángulo 18"/>
          <p:cNvSpPr/>
          <p:nvPr/>
        </p:nvSpPr>
        <p:spPr>
          <a:xfrm>
            <a:off x="5556421"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20" name="Rectángulo 19"/>
          <p:cNvSpPr/>
          <p:nvPr/>
        </p:nvSpPr>
        <p:spPr>
          <a:xfrm>
            <a:off x="6108356"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1" name="Rectángulo 20"/>
          <p:cNvSpPr/>
          <p:nvPr/>
        </p:nvSpPr>
        <p:spPr>
          <a:xfrm>
            <a:off x="6660291" y="153223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2" name="Rectángulo 21"/>
          <p:cNvSpPr/>
          <p:nvPr/>
        </p:nvSpPr>
        <p:spPr>
          <a:xfrm>
            <a:off x="5556421"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3" name="Rectángulo 22"/>
          <p:cNvSpPr/>
          <p:nvPr/>
        </p:nvSpPr>
        <p:spPr>
          <a:xfrm>
            <a:off x="6108356"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4" name="Rectángulo 23"/>
          <p:cNvSpPr/>
          <p:nvPr/>
        </p:nvSpPr>
        <p:spPr>
          <a:xfrm>
            <a:off x="6660291" y="206769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5" name="Rectángulo 24"/>
          <p:cNvSpPr/>
          <p:nvPr/>
        </p:nvSpPr>
        <p:spPr>
          <a:xfrm>
            <a:off x="5556421"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6" name="Rectángulo 25"/>
          <p:cNvSpPr/>
          <p:nvPr/>
        </p:nvSpPr>
        <p:spPr>
          <a:xfrm>
            <a:off x="6108356"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7" name="Rectángulo 26"/>
          <p:cNvSpPr/>
          <p:nvPr/>
        </p:nvSpPr>
        <p:spPr>
          <a:xfrm>
            <a:off x="6660291" y="2603158"/>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8" name="Rectángulo 27"/>
          <p:cNvSpPr/>
          <p:nvPr/>
        </p:nvSpPr>
        <p:spPr>
          <a:xfrm>
            <a:off x="5556421"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29" name="Rectángulo 28"/>
          <p:cNvSpPr/>
          <p:nvPr/>
        </p:nvSpPr>
        <p:spPr>
          <a:xfrm>
            <a:off x="6108356"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0" name="Rectángulo 29"/>
          <p:cNvSpPr/>
          <p:nvPr/>
        </p:nvSpPr>
        <p:spPr>
          <a:xfrm>
            <a:off x="6660291"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1" name="Rectángulo 30"/>
          <p:cNvSpPr/>
          <p:nvPr/>
        </p:nvSpPr>
        <p:spPr>
          <a:xfrm>
            <a:off x="5556421"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2" name="Rectángulo 31"/>
          <p:cNvSpPr/>
          <p:nvPr/>
        </p:nvSpPr>
        <p:spPr>
          <a:xfrm>
            <a:off x="6108356"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33" name="Rectángulo 32"/>
          <p:cNvSpPr/>
          <p:nvPr/>
        </p:nvSpPr>
        <p:spPr>
          <a:xfrm>
            <a:off x="6660291"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4" name="Rectángulo 33"/>
          <p:cNvSpPr/>
          <p:nvPr/>
        </p:nvSpPr>
        <p:spPr>
          <a:xfrm>
            <a:off x="5556421"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5" name="Rectángulo 34"/>
          <p:cNvSpPr/>
          <p:nvPr/>
        </p:nvSpPr>
        <p:spPr>
          <a:xfrm>
            <a:off x="6108356"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6" name="Rectángulo 35"/>
          <p:cNvSpPr/>
          <p:nvPr/>
        </p:nvSpPr>
        <p:spPr>
          <a:xfrm>
            <a:off x="6660291"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7" name="Rectángulo 36"/>
          <p:cNvSpPr/>
          <p:nvPr/>
        </p:nvSpPr>
        <p:spPr>
          <a:xfrm>
            <a:off x="3435178"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38" name="Rectángulo 37"/>
          <p:cNvSpPr/>
          <p:nvPr/>
        </p:nvSpPr>
        <p:spPr>
          <a:xfrm>
            <a:off x="3987113"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9" name="Rectángulo 38"/>
          <p:cNvSpPr/>
          <p:nvPr/>
        </p:nvSpPr>
        <p:spPr>
          <a:xfrm>
            <a:off x="4539048" y="346401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0" name="Rectángulo 39"/>
          <p:cNvSpPr/>
          <p:nvPr/>
        </p:nvSpPr>
        <p:spPr>
          <a:xfrm>
            <a:off x="3435178"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1" name="Rectángulo 40"/>
          <p:cNvSpPr/>
          <p:nvPr/>
        </p:nvSpPr>
        <p:spPr>
          <a:xfrm>
            <a:off x="3987113"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42" name="Rectángulo 41"/>
          <p:cNvSpPr/>
          <p:nvPr/>
        </p:nvSpPr>
        <p:spPr>
          <a:xfrm>
            <a:off x="4539048" y="399947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3" name="Rectángulo 42"/>
          <p:cNvSpPr/>
          <p:nvPr/>
        </p:nvSpPr>
        <p:spPr>
          <a:xfrm>
            <a:off x="3435178"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4" name="Rectángulo 43"/>
          <p:cNvSpPr/>
          <p:nvPr/>
        </p:nvSpPr>
        <p:spPr>
          <a:xfrm>
            <a:off x="3987113"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5" name="Rectángulo 44"/>
          <p:cNvSpPr/>
          <p:nvPr/>
        </p:nvSpPr>
        <p:spPr>
          <a:xfrm>
            <a:off x="4539048" y="4534931"/>
            <a:ext cx="551935" cy="535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4" name="Flecha derecha 3"/>
          <p:cNvSpPr/>
          <p:nvPr/>
        </p:nvSpPr>
        <p:spPr>
          <a:xfrm>
            <a:off x="4791250" y="20931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0,0 X</a:t>
            </a:r>
          </a:p>
        </p:txBody>
      </p:sp>
      <p:sp>
        <p:nvSpPr>
          <p:cNvPr id="8" name="Flecha abajo 7"/>
          <p:cNvSpPr/>
          <p:nvPr/>
        </p:nvSpPr>
        <p:spPr>
          <a:xfrm>
            <a:off x="4020764" y="281734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1,1 O</a:t>
            </a:r>
          </a:p>
        </p:txBody>
      </p:sp>
      <p:sp>
        <p:nvSpPr>
          <p:cNvPr id="46" name="Flecha abajo 45"/>
          <p:cNvSpPr/>
          <p:nvPr/>
        </p:nvSpPr>
        <p:spPr>
          <a:xfrm>
            <a:off x="6108356" y="281211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s-419" dirty="0"/>
              <a:t>1,1 O</a:t>
            </a:r>
          </a:p>
        </p:txBody>
      </p:sp>
      <p:sp>
        <p:nvSpPr>
          <p:cNvPr id="47" name="Flecha derecha 46"/>
          <p:cNvSpPr/>
          <p:nvPr/>
        </p:nvSpPr>
        <p:spPr>
          <a:xfrm>
            <a:off x="4791250" y="40248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0,0 X</a:t>
            </a:r>
          </a:p>
        </p:txBody>
      </p:sp>
      <p:sp>
        <p:nvSpPr>
          <p:cNvPr id="48" name="Rectángulo 47"/>
          <p:cNvSpPr/>
          <p:nvPr/>
        </p:nvSpPr>
        <p:spPr>
          <a:xfrm>
            <a:off x="7768281" y="5601731"/>
            <a:ext cx="358552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Un mismo estado puede ser alcanzado con varias acciones</a:t>
            </a:r>
          </a:p>
        </p:txBody>
      </p:sp>
    </p:spTree>
    <p:extLst>
      <p:ext uri="{BB962C8B-B14F-4D97-AF65-F5344CB8AC3E}">
        <p14:creationId xmlns:p14="http://schemas.microsoft.com/office/powerpoint/2010/main" val="187447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Conceptos Generales</a:t>
            </a:r>
          </a:p>
        </p:txBody>
      </p:sp>
      <p:sp>
        <p:nvSpPr>
          <p:cNvPr id="6" name="Rectángulo redondeado 5"/>
          <p:cNvSpPr/>
          <p:nvPr/>
        </p:nvSpPr>
        <p:spPr>
          <a:xfrm>
            <a:off x="77654" y="1386329"/>
            <a:ext cx="21912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Árbol de Búsqueda</a:t>
            </a:r>
          </a:p>
        </p:txBody>
      </p:sp>
      <p:sp>
        <p:nvSpPr>
          <p:cNvPr id="4" name="Rectángulo 3"/>
          <p:cNvSpPr/>
          <p:nvPr/>
        </p:nvSpPr>
        <p:spPr>
          <a:xfrm>
            <a:off x="77654"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1</a:t>
            </a:r>
          </a:p>
        </p:txBody>
      </p:sp>
      <p:sp>
        <p:nvSpPr>
          <p:cNvPr id="11" name="Rectángulo 10"/>
          <p:cNvSpPr/>
          <p:nvPr/>
        </p:nvSpPr>
        <p:spPr>
          <a:xfrm>
            <a:off x="992054" y="3957556"/>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12" name="Rectángulo 11"/>
          <p:cNvSpPr/>
          <p:nvPr/>
        </p:nvSpPr>
        <p:spPr>
          <a:xfrm>
            <a:off x="1906454"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3</a:t>
            </a:r>
          </a:p>
        </p:txBody>
      </p:sp>
      <p:sp>
        <p:nvSpPr>
          <p:cNvPr id="13" name="Rectángulo 12"/>
          <p:cNvSpPr/>
          <p:nvPr/>
        </p:nvSpPr>
        <p:spPr>
          <a:xfrm>
            <a:off x="77654"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14" name="Rectángulo 13"/>
          <p:cNvSpPr/>
          <p:nvPr/>
        </p:nvSpPr>
        <p:spPr>
          <a:xfrm>
            <a:off x="992054" y="4871956"/>
            <a:ext cx="914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15" name="Rectángulo 14"/>
          <p:cNvSpPr/>
          <p:nvPr/>
        </p:nvSpPr>
        <p:spPr>
          <a:xfrm>
            <a:off x="1906454"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16" name="Rectángulo 15"/>
          <p:cNvSpPr/>
          <p:nvPr/>
        </p:nvSpPr>
        <p:spPr>
          <a:xfrm>
            <a:off x="77654"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5</a:t>
            </a:r>
          </a:p>
        </p:txBody>
      </p:sp>
      <p:sp>
        <p:nvSpPr>
          <p:cNvPr id="17" name="Rectángulo 16"/>
          <p:cNvSpPr/>
          <p:nvPr/>
        </p:nvSpPr>
        <p:spPr>
          <a:xfrm>
            <a:off x="992054"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18" name="Rectángulo 17"/>
          <p:cNvSpPr/>
          <p:nvPr/>
        </p:nvSpPr>
        <p:spPr>
          <a:xfrm>
            <a:off x="1906454"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2</a:t>
            </a:r>
          </a:p>
        </p:txBody>
      </p:sp>
      <p:sp>
        <p:nvSpPr>
          <p:cNvPr id="19" name="Rectángulo 18"/>
          <p:cNvSpPr/>
          <p:nvPr/>
        </p:nvSpPr>
        <p:spPr>
          <a:xfrm>
            <a:off x="3053386"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1</a:t>
            </a:r>
          </a:p>
        </p:txBody>
      </p:sp>
      <p:sp>
        <p:nvSpPr>
          <p:cNvPr id="20" name="Rectángulo 19"/>
          <p:cNvSpPr/>
          <p:nvPr/>
        </p:nvSpPr>
        <p:spPr>
          <a:xfrm>
            <a:off x="3967786"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21" name="Rectángulo 20"/>
          <p:cNvSpPr/>
          <p:nvPr/>
        </p:nvSpPr>
        <p:spPr>
          <a:xfrm>
            <a:off x="4882186"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3</a:t>
            </a:r>
          </a:p>
        </p:txBody>
      </p:sp>
      <p:sp>
        <p:nvSpPr>
          <p:cNvPr id="22" name="Rectángulo 21"/>
          <p:cNvSpPr/>
          <p:nvPr/>
        </p:nvSpPr>
        <p:spPr>
          <a:xfrm>
            <a:off x="3053386"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23" name="Rectángulo 22"/>
          <p:cNvSpPr/>
          <p:nvPr/>
        </p:nvSpPr>
        <p:spPr>
          <a:xfrm>
            <a:off x="3967786" y="4871956"/>
            <a:ext cx="914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24" name="Rectángulo 23"/>
          <p:cNvSpPr/>
          <p:nvPr/>
        </p:nvSpPr>
        <p:spPr>
          <a:xfrm>
            <a:off x="4882186"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25" name="Rectángulo 24"/>
          <p:cNvSpPr/>
          <p:nvPr/>
        </p:nvSpPr>
        <p:spPr>
          <a:xfrm>
            <a:off x="3053386"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5</a:t>
            </a:r>
          </a:p>
        </p:txBody>
      </p:sp>
      <p:sp>
        <p:nvSpPr>
          <p:cNvPr id="26" name="Rectángulo 25"/>
          <p:cNvSpPr/>
          <p:nvPr/>
        </p:nvSpPr>
        <p:spPr>
          <a:xfrm>
            <a:off x="3967786" y="5786356"/>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27" name="Rectángulo 26"/>
          <p:cNvSpPr/>
          <p:nvPr/>
        </p:nvSpPr>
        <p:spPr>
          <a:xfrm>
            <a:off x="4882186"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2</a:t>
            </a:r>
          </a:p>
        </p:txBody>
      </p:sp>
      <p:sp>
        <p:nvSpPr>
          <p:cNvPr id="28" name="Rectángulo 27"/>
          <p:cNvSpPr/>
          <p:nvPr/>
        </p:nvSpPr>
        <p:spPr>
          <a:xfrm>
            <a:off x="6031477"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1</a:t>
            </a:r>
          </a:p>
        </p:txBody>
      </p:sp>
      <p:sp>
        <p:nvSpPr>
          <p:cNvPr id="29" name="Rectángulo 28"/>
          <p:cNvSpPr/>
          <p:nvPr/>
        </p:nvSpPr>
        <p:spPr>
          <a:xfrm>
            <a:off x="6945877"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30" name="Rectángulo 29"/>
          <p:cNvSpPr/>
          <p:nvPr/>
        </p:nvSpPr>
        <p:spPr>
          <a:xfrm>
            <a:off x="7860277"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3</a:t>
            </a:r>
          </a:p>
        </p:txBody>
      </p:sp>
      <p:sp>
        <p:nvSpPr>
          <p:cNvPr id="31" name="Rectángulo 30"/>
          <p:cNvSpPr/>
          <p:nvPr/>
        </p:nvSpPr>
        <p:spPr>
          <a:xfrm>
            <a:off x="6031477" y="4871956"/>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32" name="Rectángulo 31"/>
          <p:cNvSpPr/>
          <p:nvPr/>
        </p:nvSpPr>
        <p:spPr>
          <a:xfrm>
            <a:off x="6945877" y="4871956"/>
            <a:ext cx="914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33" name="Rectángulo 32"/>
          <p:cNvSpPr/>
          <p:nvPr/>
        </p:nvSpPr>
        <p:spPr>
          <a:xfrm>
            <a:off x="7860277"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34" name="Rectángulo 33"/>
          <p:cNvSpPr/>
          <p:nvPr/>
        </p:nvSpPr>
        <p:spPr>
          <a:xfrm>
            <a:off x="6031477"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5</a:t>
            </a:r>
          </a:p>
        </p:txBody>
      </p:sp>
      <p:sp>
        <p:nvSpPr>
          <p:cNvPr id="35" name="Rectángulo 34"/>
          <p:cNvSpPr/>
          <p:nvPr/>
        </p:nvSpPr>
        <p:spPr>
          <a:xfrm>
            <a:off x="6945877"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36" name="Rectángulo 35"/>
          <p:cNvSpPr/>
          <p:nvPr/>
        </p:nvSpPr>
        <p:spPr>
          <a:xfrm>
            <a:off x="7860277"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2</a:t>
            </a:r>
          </a:p>
        </p:txBody>
      </p:sp>
      <p:sp>
        <p:nvSpPr>
          <p:cNvPr id="37" name="Rectángulo 36"/>
          <p:cNvSpPr/>
          <p:nvPr/>
        </p:nvSpPr>
        <p:spPr>
          <a:xfrm>
            <a:off x="9008172"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1</a:t>
            </a:r>
          </a:p>
        </p:txBody>
      </p:sp>
      <p:sp>
        <p:nvSpPr>
          <p:cNvPr id="38" name="Rectángulo 37"/>
          <p:cNvSpPr/>
          <p:nvPr/>
        </p:nvSpPr>
        <p:spPr>
          <a:xfrm>
            <a:off x="9922572"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39" name="Rectángulo 38"/>
          <p:cNvSpPr/>
          <p:nvPr/>
        </p:nvSpPr>
        <p:spPr>
          <a:xfrm>
            <a:off x="10836972" y="39575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3</a:t>
            </a:r>
          </a:p>
        </p:txBody>
      </p:sp>
      <p:sp>
        <p:nvSpPr>
          <p:cNvPr id="40" name="Rectángulo 39"/>
          <p:cNvSpPr/>
          <p:nvPr/>
        </p:nvSpPr>
        <p:spPr>
          <a:xfrm>
            <a:off x="9008172" y="48719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41" name="Rectángulo 40"/>
          <p:cNvSpPr/>
          <p:nvPr/>
        </p:nvSpPr>
        <p:spPr>
          <a:xfrm>
            <a:off x="9922572" y="4871956"/>
            <a:ext cx="9144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42" name="Rectángulo 41"/>
          <p:cNvSpPr/>
          <p:nvPr/>
        </p:nvSpPr>
        <p:spPr>
          <a:xfrm>
            <a:off x="10836972" y="4871956"/>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43" name="Rectángulo 42"/>
          <p:cNvSpPr/>
          <p:nvPr/>
        </p:nvSpPr>
        <p:spPr>
          <a:xfrm>
            <a:off x="9008172"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5</a:t>
            </a:r>
          </a:p>
        </p:txBody>
      </p:sp>
      <p:sp>
        <p:nvSpPr>
          <p:cNvPr id="44" name="Rectángulo 43"/>
          <p:cNvSpPr/>
          <p:nvPr/>
        </p:nvSpPr>
        <p:spPr>
          <a:xfrm>
            <a:off x="9922572"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45" name="Rectángulo 44"/>
          <p:cNvSpPr/>
          <p:nvPr/>
        </p:nvSpPr>
        <p:spPr>
          <a:xfrm>
            <a:off x="10836972" y="5786356"/>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2</a:t>
            </a:r>
          </a:p>
        </p:txBody>
      </p:sp>
      <p:sp>
        <p:nvSpPr>
          <p:cNvPr id="46" name="Rectángulo 45"/>
          <p:cNvSpPr/>
          <p:nvPr/>
        </p:nvSpPr>
        <p:spPr>
          <a:xfrm>
            <a:off x="6031477" y="1657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1</a:t>
            </a:r>
          </a:p>
        </p:txBody>
      </p:sp>
      <p:sp>
        <p:nvSpPr>
          <p:cNvPr id="47" name="Rectángulo 46"/>
          <p:cNvSpPr/>
          <p:nvPr/>
        </p:nvSpPr>
        <p:spPr>
          <a:xfrm>
            <a:off x="6945877" y="1657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4</a:t>
            </a:r>
          </a:p>
        </p:txBody>
      </p:sp>
      <p:sp>
        <p:nvSpPr>
          <p:cNvPr id="48" name="Rectángulo 47"/>
          <p:cNvSpPr/>
          <p:nvPr/>
        </p:nvSpPr>
        <p:spPr>
          <a:xfrm>
            <a:off x="7860277" y="1657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3</a:t>
            </a:r>
          </a:p>
        </p:txBody>
      </p:sp>
      <p:sp>
        <p:nvSpPr>
          <p:cNvPr id="49" name="Rectángulo 48"/>
          <p:cNvSpPr/>
          <p:nvPr/>
        </p:nvSpPr>
        <p:spPr>
          <a:xfrm>
            <a:off x="6031477" y="10801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7</a:t>
            </a:r>
          </a:p>
        </p:txBody>
      </p:sp>
      <p:sp>
        <p:nvSpPr>
          <p:cNvPr id="50" name="Rectángulo 49"/>
          <p:cNvSpPr/>
          <p:nvPr/>
        </p:nvSpPr>
        <p:spPr>
          <a:xfrm>
            <a:off x="6945877" y="1080131"/>
            <a:ext cx="914400" cy="914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sz="3200">
              <a:solidFill>
                <a:schemeClr val="tx1"/>
              </a:solidFill>
            </a:endParaRPr>
          </a:p>
        </p:txBody>
      </p:sp>
      <p:sp>
        <p:nvSpPr>
          <p:cNvPr id="51" name="Rectángulo 50"/>
          <p:cNvSpPr/>
          <p:nvPr/>
        </p:nvSpPr>
        <p:spPr>
          <a:xfrm>
            <a:off x="7860277" y="10801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6</a:t>
            </a:r>
          </a:p>
        </p:txBody>
      </p:sp>
      <p:sp>
        <p:nvSpPr>
          <p:cNvPr id="52" name="Rectángulo 51"/>
          <p:cNvSpPr/>
          <p:nvPr/>
        </p:nvSpPr>
        <p:spPr>
          <a:xfrm>
            <a:off x="6031477" y="19945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5</a:t>
            </a:r>
          </a:p>
        </p:txBody>
      </p:sp>
      <p:sp>
        <p:nvSpPr>
          <p:cNvPr id="53" name="Rectángulo 52"/>
          <p:cNvSpPr/>
          <p:nvPr/>
        </p:nvSpPr>
        <p:spPr>
          <a:xfrm>
            <a:off x="6945877" y="19945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8</a:t>
            </a:r>
          </a:p>
        </p:txBody>
      </p:sp>
      <p:sp>
        <p:nvSpPr>
          <p:cNvPr id="54" name="Rectángulo 53"/>
          <p:cNvSpPr/>
          <p:nvPr/>
        </p:nvSpPr>
        <p:spPr>
          <a:xfrm>
            <a:off x="7860277" y="1994531"/>
            <a:ext cx="914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solidFill>
                  <a:schemeClr val="tx1"/>
                </a:solidFill>
              </a:rPr>
              <a:t>2</a:t>
            </a:r>
          </a:p>
        </p:txBody>
      </p:sp>
      <p:sp>
        <p:nvSpPr>
          <p:cNvPr id="8" name="Rectángulo 7"/>
          <p:cNvSpPr/>
          <p:nvPr/>
        </p:nvSpPr>
        <p:spPr>
          <a:xfrm>
            <a:off x="1118875" y="3023247"/>
            <a:ext cx="660757"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U</a:t>
            </a:r>
          </a:p>
        </p:txBody>
      </p:sp>
      <p:sp>
        <p:nvSpPr>
          <p:cNvPr id="55" name="Rectángulo 54"/>
          <p:cNvSpPr/>
          <p:nvPr/>
        </p:nvSpPr>
        <p:spPr>
          <a:xfrm>
            <a:off x="4089798" y="3023247"/>
            <a:ext cx="67037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D</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56" name="Rectángulo 55"/>
          <p:cNvSpPr/>
          <p:nvPr/>
        </p:nvSpPr>
        <p:spPr>
          <a:xfrm>
            <a:off x="7148039" y="3023247"/>
            <a:ext cx="51007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L</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57" name="Rectángulo 56"/>
          <p:cNvSpPr/>
          <p:nvPr/>
        </p:nvSpPr>
        <p:spPr>
          <a:xfrm>
            <a:off x="10080652" y="3023247"/>
            <a:ext cx="59824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R</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58" name="Rectángulo 57"/>
          <p:cNvSpPr/>
          <p:nvPr/>
        </p:nvSpPr>
        <p:spPr>
          <a:xfrm>
            <a:off x="2644080" y="1384109"/>
            <a:ext cx="3152505"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Es una expansión ordenada del grafo de estado (o parte de él)</a:t>
            </a:r>
          </a:p>
        </p:txBody>
      </p:sp>
    </p:spTree>
    <p:extLst>
      <p:ext uri="{BB962C8B-B14F-4D97-AF65-F5344CB8AC3E}">
        <p14:creationId xmlns:p14="http://schemas.microsoft.com/office/powerpoint/2010/main" val="228048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Conceptos Generales</a:t>
            </a:r>
          </a:p>
        </p:txBody>
      </p:sp>
      <p:sp>
        <p:nvSpPr>
          <p:cNvPr id="7" name="Rectángulo redondeado 6"/>
          <p:cNvSpPr/>
          <p:nvPr/>
        </p:nvSpPr>
        <p:spPr>
          <a:xfrm>
            <a:off x="8170380" y="1447766"/>
            <a:ext cx="219126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Árbol del Juego</a:t>
            </a:r>
          </a:p>
        </p:txBody>
      </p:sp>
      <p:sp>
        <p:nvSpPr>
          <p:cNvPr id="9" name="Rectángulo 8"/>
          <p:cNvSpPr/>
          <p:nvPr/>
        </p:nvSpPr>
        <p:spPr>
          <a:xfrm>
            <a:off x="8170380" y="4604950"/>
            <a:ext cx="393924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Turno:  considera un acción de ambos jugadores (avanza dos nodos)</a:t>
            </a:r>
          </a:p>
        </p:txBody>
      </p:sp>
      <p:sp>
        <p:nvSpPr>
          <p:cNvPr id="10" name="Rectángulo 9"/>
          <p:cNvSpPr/>
          <p:nvPr/>
        </p:nvSpPr>
        <p:spPr>
          <a:xfrm>
            <a:off x="8170380" y="5758248"/>
            <a:ext cx="3939241"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i="1" dirty="0" err="1"/>
              <a:t>Ply</a:t>
            </a:r>
            <a:r>
              <a:rPr lang="es-419" dirty="0"/>
              <a:t> o Movida:  considera la acción de un jugador (avanza un nodo en profundidad) </a:t>
            </a:r>
          </a:p>
        </p:txBody>
      </p:sp>
      <p:pic>
        <p:nvPicPr>
          <p:cNvPr id="3" name="Imagen 2"/>
          <p:cNvPicPr>
            <a:picLocks noChangeAspect="1"/>
          </p:cNvPicPr>
          <p:nvPr/>
        </p:nvPicPr>
        <p:blipFill>
          <a:blip r:embed="rId2"/>
          <a:stretch>
            <a:fillRect/>
          </a:stretch>
        </p:blipFill>
        <p:spPr>
          <a:xfrm>
            <a:off x="543699" y="1411449"/>
            <a:ext cx="6411998" cy="4837406"/>
          </a:xfrm>
          <a:prstGeom prst="rect">
            <a:avLst/>
          </a:prstGeom>
        </p:spPr>
      </p:pic>
      <p:sp>
        <p:nvSpPr>
          <p:cNvPr id="4" name="Rectángulo 3"/>
          <p:cNvSpPr/>
          <p:nvPr/>
        </p:nvSpPr>
        <p:spPr>
          <a:xfrm>
            <a:off x="8170379" y="2696547"/>
            <a:ext cx="385677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Árbol de búsqueda hasta un estado terminal</a:t>
            </a:r>
          </a:p>
        </p:txBody>
      </p:sp>
    </p:spTree>
    <p:extLst>
      <p:ext uri="{BB962C8B-B14F-4D97-AF65-F5344CB8AC3E}">
        <p14:creationId xmlns:p14="http://schemas.microsoft.com/office/powerpoint/2010/main" val="294073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Tipos de Juegos: de suma cero (o suma constante)</a:t>
            </a:r>
          </a:p>
        </p:txBody>
      </p:sp>
      <p:sp>
        <p:nvSpPr>
          <p:cNvPr id="4" name="Rectángulo redondeado 3"/>
          <p:cNvSpPr/>
          <p:nvPr/>
        </p:nvSpPr>
        <p:spPr>
          <a:xfrm>
            <a:off x="944672" y="2971800"/>
            <a:ext cx="577472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t>De suma cero</a:t>
            </a:r>
            <a:r>
              <a:rPr lang="es-419" dirty="0"/>
              <a:t>: una acción que es buena para un jugador es mala para el otro, no hay condiciones ganar-ganar</a:t>
            </a:r>
          </a:p>
        </p:txBody>
      </p:sp>
      <p:pic>
        <p:nvPicPr>
          <p:cNvPr id="8" name="Imagen 7"/>
          <p:cNvPicPr>
            <a:picLocks noChangeAspect="1"/>
          </p:cNvPicPr>
          <p:nvPr/>
        </p:nvPicPr>
        <p:blipFill>
          <a:blip r:embed="rId2"/>
          <a:stretch>
            <a:fillRect/>
          </a:stretch>
        </p:blipFill>
        <p:spPr>
          <a:xfrm>
            <a:off x="7839180" y="1908091"/>
            <a:ext cx="3137227" cy="3137227"/>
          </a:xfrm>
          <a:prstGeom prst="rect">
            <a:avLst/>
          </a:prstGeom>
        </p:spPr>
      </p:pic>
    </p:spTree>
    <p:extLst>
      <p:ext uri="{BB962C8B-B14F-4D97-AF65-F5344CB8AC3E}">
        <p14:creationId xmlns:p14="http://schemas.microsoft.com/office/powerpoint/2010/main" val="2809092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Tipos de Juegos: Juegos de suma variable</a:t>
            </a:r>
          </a:p>
        </p:txBody>
      </p:sp>
      <p:pic>
        <p:nvPicPr>
          <p:cNvPr id="4" name="Imagen 3"/>
          <p:cNvPicPr>
            <a:picLocks noChangeAspect="1"/>
          </p:cNvPicPr>
          <p:nvPr/>
        </p:nvPicPr>
        <p:blipFill>
          <a:blip r:embed="rId2"/>
          <a:stretch>
            <a:fillRect/>
          </a:stretch>
        </p:blipFill>
        <p:spPr>
          <a:xfrm>
            <a:off x="6878080" y="1414463"/>
            <a:ext cx="4762500" cy="4762500"/>
          </a:xfrm>
          <a:prstGeom prst="rect">
            <a:avLst/>
          </a:prstGeom>
        </p:spPr>
      </p:pic>
      <p:sp>
        <p:nvSpPr>
          <p:cNvPr id="5" name="Rectángulo 4"/>
          <p:cNvSpPr/>
          <p:nvPr/>
        </p:nvSpPr>
        <p:spPr>
          <a:xfrm>
            <a:off x="272242" y="1414463"/>
            <a:ext cx="4665380" cy="1200329"/>
          </a:xfrm>
          <a:prstGeom prst="rect">
            <a:avLst/>
          </a:prstGeom>
          <a:noFill/>
        </p:spPr>
        <p:txBody>
          <a:bodyPr wrap="none" lIns="91440" tIns="45720" rIns="91440" bIns="45720">
            <a:spAutoFit/>
          </a:bodyPr>
          <a:lstStyle/>
          <a:p>
            <a:pPr algn="ctr"/>
            <a:r>
              <a:rPr lang="es-ES" sz="3600" b="0" cap="none" spc="0" dirty="0">
                <a:ln w="0"/>
                <a:solidFill>
                  <a:schemeClr val="tx1"/>
                </a:solidFill>
                <a:effectLst>
                  <a:outerShdw blurRad="38100" dist="19050" dir="2700000" algn="tl" rotWithShape="0">
                    <a:schemeClr val="dk1">
                      <a:alpha val="40000"/>
                    </a:schemeClr>
                  </a:outerShdw>
                </a:effectLst>
              </a:rPr>
              <a:t>Dilema del prisionero</a:t>
            </a:r>
            <a:r>
              <a:rPr lang="es-ES" sz="3600" dirty="0">
                <a:ln w="0"/>
                <a:effectLst>
                  <a:outerShdw blurRad="38100" dist="19050" dir="2700000" algn="tl" rotWithShape="0">
                    <a:schemeClr val="dk1">
                      <a:alpha val="40000"/>
                    </a:schemeClr>
                  </a:outerShdw>
                </a:effectLst>
              </a:rPr>
              <a:t> </a:t>
            </a:r>
          </a:p>
          <a:p>
            <a:pPr algn="ctr"/>
            <a:r>
              <a:rPr lang="es-ES" sz="3600" b="0" cap="none" spc="0" dirty="0">
                <a:ln w="0"/>
                <a:solidFill>
                  <a:schemeClr val="tx1"/>
                </a:solidFill>
                <a:effectLst>
                  <a:outerShdw blurRad="38100" dist="19050" dir="2700000" algn="tl" rotWithShape="0">
                    <a:schemeClr val="dk1">
                      <a:alpha val="40000"/>
                    </a:schemeClr>
                  </a:outerShdw>
                </a:effectLst>
              </a:rPr>
              <a:t>(1950, Tucker)</a:t>
            </a:r>
          </a:p>
        </p:txBody>
      </p:sp>
      <p:sp>
        <p:nvSpPr>
          <p:cNvPr id="6" name="Rectángulo redondeado 5"/>
          <p:cNvSpPr/>
          <p:nvPr/>
        </p:nvSpPr>
        <p:spPr>
          <a:xfrm>
            <a:off x="3039243" y="4756558"/>
            <a:ext cx="286860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Conflictos</a:t>
            </a:r>
          </a:p>
          <a:p>
            <a:pPr algn="ctr"/>
            <a:r>
              <a:rPr lang="es-419" dirty="0"/>
              <a:t>Juegos Competitivos o Cooperativos</a:t>
            </a:r>
          </a:p>
        </p:txBody>
      </p:sp>
      <p:sp>
        <p:nvSpPr>
          <p:cNvPr id="7" name="Rectángulo redondeado 6"/>
          <p:cNvSpPr/>
          <p:nvPr/>
        </p:nvSpPr>
        <p:spPr>
          <a:xfrm>
            <a:off x="3039243" y="3338513"/>
            <a:ext cx="286860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Juegos Estrictamente Competitivos</a:t>
            </a:r>
          </a:p>
        </p:txBody>
      </p:sp>
      <p:sp>
        <p:nvSpPr>
          <p:cNvPr id="8" name="Rectángulo redondeado 7"/>
          <p:cNvSpPr/>
          <p:nvPr/>
        </p:nvSpPr>
        <p:spPr>
          <a:xfrm>
            <a:off x="272242" y="3338513"/>
            <a:ext cx="205417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Suma Constante</a:t>
            </a:r>
          </a:p>
          <a:p>
            <a:pPr algn="ctr"/>
            <a:r>
              <a:rPr lang="es-419" dirty="0"/>
              <a:t>(o suma cero)</a:t>
            </a:r>
          </a:p>
        </p:txBody>
      </p:sp>
      <p:sp>
        <p:nvSpPr>
          <p:cNvPr id="9" name="Rectángulo redondeado 8"/>
          <p:cNvSpPr/>
          <p:nvPr/>
        </p:nvSpPr>
        <p:spPr>
          <a:xfrm>
            <a:off x="317299" y="4756558"/>
            <a:ext cx="205417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Suma Variable</a:t>
            </a:r>
          </a:p>
        </p:txBody>
      </p:sp>
    </p:spTree>
    <p:extLst>
      <p:ext uri="{BB962C8B-B14F-4D97-AF65-F5344CB8AC3E}">
        <p14:creationId xmlns:p14="http://schemas.microsoft.com/office/powerpoint/2010/main" val="128687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Búsqueda Informada</a:t>
            </a:r>
          </a:p>
        </p:txBody>
      </p:sp>
      <p:sp>
        <p:nvSpPr>
          <p:cNvPr id="5" name="Subtítulo 4"/>
          <p:cNvSpPr>
            <a:spLocks noGrp="1"/>
          </p:cNvSpPr>
          <p:nvPr>
            <p:ph type="subTitle" idx="1"/>
          </p:nvPr>
        </p:nvSpPr>
        <p:spPr>
          <a:xfrm>
            <a:off x="6193975" y="5153025"/>
            <a:ext cx="5861178" cy="1137793"/>
          </a:xfrm>
        </p:spPr>
        <p:txBody>
          <a:bodyPr/>
          <a:lstStyle/>
          <a:p>
            <a:r>
              <a:rPr lang="es-419" dirty="0"/>
              <a:t>Guiaremos la búsqueda al objetivo</a:t>
            </a:r>
          </a:p>
        </p:txBody>
      </p:sp>
      <p:pic>
        <p:nvPicPr>
          <p:cNvPr id="3" name="Imagen 2"/>
          <p:cNvPicPr>
            <a:picLocks noChangeAspect="1"/>
          </p:cNvPicPr>
          <p:nvPr/>
        </p:nvPicPr>
        <p:blipFill>
          <a:blip r:embed="rId2"/>
          <a:stretch>
            <a:fillRect/>
          </a:stretch>
        </p:blipFill>
        <p:spPr>
          <a:xfrm>
            <a:off x="0" y="5153025"/>
            <a:ext cx="5743575" cy="1704975"/>
          </a:xfrm>
          <a:prstGeom prst="rect">
            <a:avLst/>
          </a:prstGeom>
        </p:spPr>
      </p:pic>
      <p:pic>
        <p:nvPicPr>
          <p:cNvPr id="4" name="Imagen 3"/>
          <p:cNvPicPr>
            <a:picLocks noChangeAspect="1"/>
          </p:cNvPicPr>
          <p:nvPr/>
        </p:nvPicPr>
        <p:blipFill>
          <a:blip r:embed="rId3"/>
          <a:stretch>
            <a:fillRect/>
          </a:stretch>
        </p:blipFill>
        <p:spPr>
          <a:xfrm>
            <a:off x="6332110" y="1"/>
            <a:ext cx="5859890" cy="3558746"/>
          </a:xfrm>
          <a:prstGeom prst="rect">
            <a:avLst/>
          </a:prstGeom>
        </p:spPr>
      </p:pic>
    </p:spTree>
    <p:extLst>
      <p:ext uri="{BB962C8B-B14F-4D97-AF65-F5344CB8AC3E}">
        <p14:creationId xmlns:p14="http://schemas.microsoft.com/office/powerpoint/2010/main" val="367569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Tipos de Juegos</a:t>
            </a:r>
          </a:p>
        </p:txBody>
      </p:sp>
      <p:sp>
        <p:nvSpPr>
          <p:cNvPr id="5" name="Rectángulo 4"/>
          <p:cNvSpPr/>
          <p:nvPr/>
        </p:nvSpPr>
        <p:spPr>
          <a:xfrm>
            <a:off x="1013254" y="2154290"/>
            <a:ext cx="568410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t>Información perfecta</a:t>
            </a:r>
            <a:r>
              <a:rPr lang="es-419" dirty="0"/>
              <a:t>: el estado es completamente visible a todos los jugadores</a:t>
            </a:r>
          </a:p>
        </p:txBody>
      </p:sp>
      <p:sp>
        <p:nvSpPr>
          <p:cNvPr id="7" name="Rectángulo 6"/>
          <p:cNvSpPr/>
          <p:nvPr/>
        </p:nvSpPr>
        <p:spPr>
          <a:xfrm>
            <a:off x="1013254" y="4600834"/>
            <a:ext cx="5684107" cy="1083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t>Información imperfecta</a:t>
            </a:r>
            <a:r>
              <a:rPr lang="es-419" dirty="0"/>
              <a:t>: el estado no es completamente visible a todos los jugadores (ej. juegos de cartas donde los jugadores no ven las cartas de los demás: </a:t>
            </a:r>
            <a:r>
              <a:rPr lang="es-419" dirty="0" err="1"/>
              <a:t>Poker</a:t>
            </a:r>
            <a:r>
              <a:rPr lang="es-419" dirty="0"/>
              <a:t>)</a:t>
            </a:r>
          </a:p>
        </p:txBody>
      </p:sp>
      <p:pic>
        <p:nvPicPr>
          <p:cNvPr id="8" name="Imagen 7"/>
          <p:cNvPicPr>
            <a:picLocks noChangeAspect="1"/>
          </p:cNvPicPr>
          <p:nvPr/>
        </p:nvPicPr>
        <p:blipFill>
          <a:blip r:embed="rId2"/>
          <a:stretch>
            <a:fillRect/>
          </a:stretch>
        </p:blipFill>
        <p:spPr>
          <a:xfrm>
            <a:off x="7319725" y="2128992"/>
            <a:ext cx="1905000" cy="1905000"/>
          </a:xfrm>
          <a:prstGeom prst="rect">
            <a:avLst/>
          </a:prstGeom>
        </p:spPr>
      </p:pic>
      <p:pic>
        <p:nvPicPr>
          <p:cNvPr id="9" name="Imagen 8"/>
          <p:cNvPicPr>
            <a:picLocks noChangeAspect="1"/>
          </p:cNvPicPr>
          <p:nvPr/>
        </p:nvPicPr>
        <p:blipFill>
          <a:blip r:embed="rId3"/>
          <a:stretch>
            <a:fillRect/>
          </a:stretch>
        </p:blipFill>
        <p:spPr>
          <a:xfrm>
            <a:off x="7319725" y="4600834"/>
            <a:ext cx="2653439" cy="1523143"/>
          </a:xfrm>
          <a:prstGeom prst="rect">
            <a:avLst/>
          </a:prstGeom>
        </p:spPr>
      </p:pic>
    </p:spTree>
    <p:extLst>
      <p:ext uri="{BB962C8B-B14F-4D97-AF65-F5344CB8AC3E}">
        <p14:creationId xmlns:p14="http://schemas.microsoft.com/office/powerpoint/2010/main" val="3831805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Tipos de Juegos</a:t>
            </a:r>
          </a:p>
        </p:txBody>
      </p:sp>
      <p:sp>
        <p:nvSpPr>
          <p:cNvPr id="4" name="Rectángulo redondeado 3"/>
          <p:cNvSpPr/>
          <p:nvPr/>
        </p:nvSpPr>
        <p:spPr>
          <a:xfrm>
            <a:off x="922638" y="1886465"/>
            <a:ext cx="577472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t>Determinista</a:t>
            </a:r>
            <a:r>
              <a:rPr lang="es-419" dirty="0"/>
              <a:t>: No hay componentes aleatorios</a:t>
            </a:r>
          </a:p>
        </p:txBody>
      </p:sp>
      <p:pic>
        <p:nvPicPr>
          <p:cNvPr id="8" name="Imagen 7"/>
          <p:cNvPicPr>
            <a:picLocks noChangeAspect="1"/>
          </p:cNvPicPr>
          <p:nvPr/>
        </p:nvPicPr>
        <p:blipFill>
          <a:blip r:embed="rId2"/>
          <a:stretch>
            <a:fillRect/>
          </a:stretch>
        </p:blipFill>
        <p:spPr>
          <a:xfrm>
            <a:off x="7311487" y="1886465"/>
            <a:ext cx="1905000" cy="1905000"/>
          </a:xfrm>
          <a:prstGeom prst="rect">
            <a:avLst/>
          </a:prstGeom>
        </p:spPr>
      </p:pic>
      <p:sp>
        <p:nvSpPr>
          <p:cNvPr id="10" name="Rectángulo redondeado 9"/>
          <p:cNvSpPr/>
          <p:nvPr/>
        </p:nvSpPr>
        <p:spPr>
          <a:xfrm>
            <a:off x="922638" y="4551406"/>
            <a:ext cx="577472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dirty="0"/>
              <a:t>Estocástico</a:t>
            </a:r>
            <a:r>
              <a:rPr lang="es-419" dirty="0"/>
              <a:t>: Incluye elementos de suerte, tales como el uso de dados</a:t>
            </a:r>
          </a:p>
        </p:txBody>
      </p:sp>
      <p:pic>
        <p:nvPicPr>
          <p:cNvPr id="3" name="Imagen 2"/>
          <p:cNvPicPr>
            <a:picLocks noChangeAspect="1"/>
          </p:cNvPicPr>
          <p:nvPr/>
        </p:nvPicPr>
        <p:blipFill>
          <a:blip r:embed="rId3"/>
          <a:stretch>
            <a:fillRect/>
          </a:stretch>
        </p:blipFill>
        <p:spPr>
          <a:xfrm>
            <a:off x="7311487" y="4551406"/>
            <a:ext cx="4275438" cy="1936522"/>
          </a:xfrm>
          <a:prstGeom prst="rect">
            <a:avLst/>
          </a:prstGeom>
        </p:spPr>
      </p:pic>
    </p:spTree>
    <p:extLst>
      <p:ext uri="{BB962C8B-B14F-4D97-AF65-F5344CB8AC3E}">
        <p14:creationId xmlns:p14="http://schemas.microsoft.com/office/powerpoint/2010/main" val="2472672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Búsqueda en juegos con adversario:</a:t>
            </a:r>
            <a:br>
              <a:rPr lang="es-419" dirty="0"/>
            </a:br>
            <a:r>
              <a:rPr lang="es-419" dirty="0"/>
              <a:t>Modelo del Problema</a:t>
            </a:r>
          </a:p>
        </p:txBody>
      </p:sp>
      <p:sp>
        <p:nvSpPr>
          <p:cNvPr id="5" name="Rectángulo 4"/>
          <p:cNvSpPr/>
          <p:nvPr/>
        </p:nvSpPr>
        <p:spPr>
          <a:xfrm>
            <a:off x="2015413" y="6488668"/>
            <a:ext cx="9713166" cy="369332"/>
          </a:xfrm>
          <a:prstGeom prst="rect">
            <a:avLst/>
          </a:prstGeom>
        </p:spPr>
        <p:txBody>
          <a:bodyPr wrap="square">
            <a:spAutoFit/>
          </a:bodyPr>
          <a:lstStyle/>
          <a:p>
            <a:r>
              <a:rPr lang="es-419" dirty="0">
                <a:solidFill>
                  <a:srgbClr val="222222"/>
                </a:solidFill>
                <a:latin typeface="Arial" panose="020B0604020202020204" pitchFamily="34" charset="0"/>
              </a:rPr>
              <a:t>Russell, S., &amp; </a:t>
            </a:r>
            <a:r>
              <a:rPr lang="es-419" dirty="0" err="1">
                <a:solidFill>
                  <a:srgbClr val="222222"/>
                </a:solidFill>
                <a:latin typeface="Arial" panose="020B0604020202020204" pitchFamily="34" charset="0"/>
              </a:rPr>
              <a:t>Norvig</a:t>
            </a:r>
            <a:r>
              <a:rPr lang="es-419" dirty="0">
                <a:solidFill>
                  <a:srgbClr val="222222"/>
                </a:solidFill>
                <a:latin typeface="Arial" panose="020B0604020202020204" pitchFamily="34" charset="0"/>
              </a:rPr>
              <a:t>, P. (2010). Artificial </a:t>
            </a:r>
            <a:r>
              <a:rPr lang="es-419" dirty="0" err="1">
                <a:solidFill>
                  <a:srgbClr val="222222"/>
                </a:solidFill>
                <a:latin typeface="Arial" panose="020B0604020202020204" pitchFamily="34" charset="0"/>
              </a:rPr>
              <a:t>Intelligence</a:t>
            </a:r>
            <a:r>
              <a:rPr lang="es-419" dirty="0">
                <a:solidFill>
                  <a:srgbClr val="222222"/>
                </a:solidFill>
                <a:latin typeface="Arial" panose="020B0604020202020204" pitchFamily="34" charset="0"/>
              </a:rPr>
              <a:t>: A Modern </a:t>
            </a:r>
            <a:r>
              <a:rPr lang="es-419" dirty="0" err="1">
                <a:solidFill>
                  <a:srgbClr val="222222"/>
                </a:solidFill>
                <a:latin typeface="Arial" panose="020B0604020202020204" pitchFamily="34" charset="0"/>
              </a:rPr>
              <a:t>Approach</a:t>
            </a:r>
            <a:r>
              <a:rPr lang="es-419" dirty="0">
                <a:solidFill>
                  <a:srgbClr val="222222"/>
                </a:solidFill>
                <a:latin typeface="Arial" panose="020B0604020202020204" pitchFamily="34" charset="0"/>
              </a:rPr>
              <a:t>. Prentice Hall, p.162</a:t>
            </a:r>
            <a:endParaRPr lang="es-419" dirty="0"/>
          </a:p>
        </p:txBody>
      </p:sp>
      <p:sp>
        <p:nvSpPr>
          <p:cNvPr id="3" name="Rectángulo redondeado 2"/>
          <p:cNvSpPr/>
          <p:nvPr/>
        </p:nvSpPr>
        <p:spPr>
          <a:xfrm>
            <a:off x="105453" y="1443961"/>
            <a:ext cx="1074196" cy="8132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Estado Inicial</a:t>
            </a:r>
          </a:p>
        </p:txBody>
      </p:sp>
      <p:sp>
        <p:nvSpPr>
          <p:cNvPr id="6" name="Rectángulo redondeado 5"/>
          <p:cNvSpPr/>
          <p:nvPr/>
        </p:nvSpPr>
        <p:spPr>
          <a:xfrm>
            <a:off x="1179649" y="2692516"/>
            <a:ext cx="2537254" cy="683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Jugador con el turno en el estado</a:t>
            </a:r>
          </a:p>
        </p:txBody>
      </p:sp>
      <p:sp>
        <p:nvSpPr>
          <p:cNvPr id="7" name="Rectángulo redondeado 6"/>
          <p:cNvSpPr/>
          <p:nvPr/>
        </p:nvSpPr>
        <p:spPr>
          <a:xfrm>
            <a:off x="3845432" y="2704228"/>
            <a:ext cx="2537254" cy="683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Jugadas válidas en el estado</a:t>
            </a:r>
          </a:p>
        </p:txBody>
      </p:sp>
      <p:sp>
        <p:nvSpPr>
          <p:cNvPr id="8" name="Rectángulo redondeado 7"/>
          <p:cNvSpPr/>
          <p:nvPr/>
        </p:nvSpPr>
        <p:spPr>
          <a:xfrm>
            <a:off x="7699102" y="2723704"/>
            <a:ext cx="2537254" cy="6837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Resultado de la jugada</a:t>
            </a:r>
          </a:p>
        </p:txBody>
      </p:sp>
      <p:sp>
        <p:nvSpPr>
          <p:cNvPr id="9" name="Rectángulo redondeado 8"/>
          <p:cNvSpPr/>
          <p:nvPr/>
        </p:nvSpPr>
        <p:spPr>
          <a:xfrm>
            <a:off x="7712301" y="3730277"/>
            <a:ext cx="2537254" cy="683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Chequeo de Término</a:t>
            </a:r>
          </a:p>
        </p:txBody>
      </p:sp>
      <p:sp>
        <p:nvSpPr>
          <p:cNvPr id="10" name="Rectángulo redondeado 9"/>
          <p:cNvSpPr/>
          <p:nvPr/>
        </p:nvSpPr>
        <p:spPr>
          <a:xfrm>
            <a:off x="3845432" y="3955051"/>
            <a:ext cx="2537254" cy="991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Función de utilidad (estado, jugador)</a:t>
            </a:r>
          </a:p>
          <a:p>
            <a:pPr algn="ctr"/>
            <a:r>
              <a:rPr lang="es-419" dirty="0"/>
              <a:t>-1, 0, 1</a:t>
            </a:r>
          </a:p>
        </p:txBody>
      </p:sp>
      <p:sp>
        <p:nvSpPr>
          <p:cNvPr id="14" name="Flecha derecha 13"/>
          <p:cNvSpPr/>
          <p:nvPr/>
        </p:nvSpPr>
        <p:spPr>
          <a:xfrm>
            <a:off x="6473303" y="2803782"/>
            <a:ext cx="1097270" cy="484632"/>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jugada</a:t>
            </a:r>
          </a:p>
        </p:txBody>
      </p:sp>
      <p:sp>
        <p:nvSpPr>
          <p:cNvPr id="15" name="Flecha curvada hacia la izquierda 14"/>
          <p:cNvSpPr/>
          <p:nvPr/>
        </p:nvSpPr>
        <p:spPr>
          <a:xfrm rot="5400000">
            <a:off x="4860324" y="2578442"/>
            <a:ext cx="1385728" cy="626252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Tree>
    <p:extLst>
      <p:ext uri="{BB962C8B-B14F-4D97-AF65-F5344CB8AC3E}">
        <p14:creationId xmlns:p14="http://schemas.microsoft.com/office/powerpoint/2010/main" val="7854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 Óptima de Juego en juegos de información perfecta: Minimax</a:t>
            </a:r>
          </a:p>
        </p:txBody>
      </p:sp>
      <p:sp>
        <p:nvSpPr>
          <p:cNvPr id="5" name="Rectángulo 4"/>
          <p:cNvSpPr/>
          <p:nvPr/>
        </p:nvSpPr>
        <p:spPr>
          <a:xfrm>
            <a:off x="1449162" y="4580602"/>
            <a:ext cx="2380735" cy="1465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Juegos de suma cero</a:t>
            </a:r>
          </a:p>
          <a:p>
            <a:pPr algn="ctr"/>
            <a:r>
              <a:rPr lang="es-419" dirty="0"/>
              <a:t>+1,0,-1</a:t>
            </a:r>
          </a:p>
          <a:p>
            <a:pPr algn="ctr"/>
            <a:r>
              <a:rPr lang="es-419" dirty="0"/>
              <a:t>MAX = -MIN</a:t>
            </a:r>
          </a:p>
        </p:txBody>
      </p:sp>
      <p:pic>
        <p:nvPicPr>
          <p:cNvPr id="6" name="Imagen 5"/>
          <p:cNvPicPr>
            <a:picLocks noChangeAspect="1"/>
          </p:cNvPicPr>
          <p:nvPr/>
        </p:nvPicPr>
        <p:blipFill>
          <a:blip r:embed="rId2"/>
          <a:stretch>
            <a:fillRect/>
          </a:stretch>
        </p:blipFill>
        <p:spPr>
          <a:xfrm>
            <a:off x="1449162" y="2207076"/>
            <a:ext cx="9059909" cy="1800814"/>
          </a:xfrm>
          <a:prstGeom prst="rect">
            <a:avLst/>
          </a:prstGeom>
        </p:spPr>
      </p:pic>
      <p:sp>
        <p:nvSpPr>
          <p:cNvPr id="8" name="Rectángulo 7"/>
          <p:cNvSpPr/>
          <p:nvPr/>
        </p:nvSpPr>
        <p:spPr>
          <a:xfrm>
            <a:off x="8597445" y="6298267"/>
            <a:ext cx="3512177" cy="523220"/>
          </a:xfrm>
          <a:prstGeom prst="rect">
            <a:avLst/>
          </a:prstGeom>
        </p:spPr>
        <p:txBody>
          <a:bodyPr wrap="square">
            <a:spAutoFit/>
          </a:bodyPr>
          <a:lstStyle/>
          <a:p>
            <a:r>
              <a:rPr lang="es-419" sz="1400" dirty="0">
                <a:solidFill>
                  <a:srgbClr val="222222"/>
                </a:solidFill>
                <a:latin typeface="Arial" panose="020B0604020202020204" pitchFamily="34" charset="0"/>
              </a:rPr>
              <a:t>Russell, S., &amp; </a:t>
            </a:r>
            <a:r>
              <a:rPr lang="es-419" sz="1400" dirty="0" err="1">
                <a:solidFill>
                  <a:srgbClr val="222222"/>
                </a:solidFill>
                <a:latin typeface="Arial" panose="020B0604020202020204" pitchFamily="34" charset="0"/>
              </a:rPr>
              <a:t>Norvig</a:t>
            </a:r>
            <a:r>
              <a:rPr lang="es-419" sz="1400" dirty="0">
                <a:solidFill>
                  <a:srgbClr val="222222"/>
                </a:solidFill>
                <a:latin typeface="Arial" panose="020B0604020202020204" pitchFamily="34" charset="0"/>
              </a:rPr>
              <a:t>, P. (2010).</a:t>
            </a:r>
          </a:p>
          <a:p>
            <a:r>
              <a:rPr lang="es-419" sz="1400" dirty="0">
                <a:solidFill>
                  <a:srgbClr val="222222"/>
                </a:solidFill>
                <a:latin typeface="Arial" panose="020B0604020202020204" pitchFamily="34" charset="0"/>
              </a:rPr>
              <a:t>Artificial </a:t>
            </a:r>
            <a:r>
              <a:rPr lang="es-419" sz="1400" dirty="0" err="1">
                <a:solidFill>
                  <a:srgbClr val="222222"/>
                </a:solidFill>
                <a:latin typeface="Arial" panose="020B0604020202020204" pitchFamily="34" charset="0"/>
              </a:rPr>
              <a:t>Intelligence</a:t>
            </a:r>
            <a:r>
              <a:rPr lang="es-419" sz="1400" dirty="0">
                <a:solidFill>
                  <a:srgbClr val="222222"/>
                </a:solidFill>
                <a:latin typeface="Arial" panose="020B0604020202020204" pitchFamily="34" charset="0"/>
              </a:rPr>
              <a:t>: A Modern </a:t>
            </a:r>
            <a:r>
              <a:rPr lang="es-419" sz="1400" dirty="0" err="1">
                <a:solidFill>
                  <a:srgbClr val="222222"/>
                </a:solidFill>
                <a:latin typeface="Arial" panose="020B0604020202020204" pitchFamily="34" charset="0"/>
              </a:rPr>
              <a:t>Approach</a:t>
            </a:r>
            <a:r>
              <a:rPr lang="es-419" sz="1400" dirty="0">
                <a:solidFill>
                  <a:srgbClr val="222222"/>
                </a:solidFill>
                <a:latin typeface="Arial" panose="020B0604020202020204" pitchFamily="34" charset="0"/>
              </a:rPr>
              <a:t>.</a:t>
            </a:r>
          </a:p>
        </p:txBody>
      </p:sp>
      <p:sp>
        <p:nvSpPr>
          <p:cNvPr id="3" name="Rectángulo 2"/>
          <p:cNvSpPr/>
          <p:nvPr/>
        </p:nvSpPr>
        <p:spPr>
          <a:xfrm>
            <a:off x="5064715" y="4580602"/>
            <a:ext cx="4425273" cy="1465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Minimizar la máxima ganancia del oponente</a:t>
            </a:r>
          </a:p>
        </p:txBody>
      </p:sp>
    </p:spTree>
    <p:extLst>
      <p:ext uri="{BB962C8B-B14F-4D97-AF65-F5344CB8AC3E}">
        <p14:creationId xmlns:p14="http://schemas.microsoft.com/office/powerpoint/2010/main" val="939531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Pseudocódigo de Minimax</a:t>
            </a:r>
          </a:p>
        </p:txBody>
      </p:sp>
      <p:pic>
        <p:nvPicPr>
          <p:cNvPr id="4" name="Imagen 3"/>
          <p:cNvPicPr>
            <a:picLocks noChangeAspect="1"/>
          </p:cNvPicPr>
          <p:nvPr/>
        </p:nvPicPr>
        <p:blipFill>
          <a:blip r:embed="rId2"/>
          <a:stretch>
            <a:fillRect/>
          </a:stretch>
        </p:blipFill>
        <p:spPr>
          <a:xfrm>
            <a:off x="604434" y="1569179"/>
            <a:ext cx="7458075" cy="3933825"/>
          </a:xfrm>
          <a:prstGeom prst="rect">
            <a:avLst/>
          </a:prstGeom>
        </p:spPr>
      </p:pic>
      <p:sp>
        <p:nvSpPr>
          <p:cNvPr id="5" name="Rectángulo 4"/>
          <p:cNvSpPr/>
          <p:nvPr/>
        </p:nvSpPr>
        <p:spPr>
          <a:xfrm>
            <a:off x="8597445" y="6298267"/>
            <a:ext cx="3512177" cy="523220"/>
          </a:xfrm>
          <a:prstGeom prst="rect">
            <a:avLst/>
          </a:prstGeom>
        </p:spPr>
        <p:txBody>
          <a:bodyPr wrap="square">
            <a:spAutoFit/>
          </a:bodyPr>
          <a:lstStyle/>
          <a:p>
            <a:r>
              <a:rPr lang="es-419" sz="1400" dirty="0">
                <a:solidFill>
                  <a:srgbClr val="222222"/>
                </a:solidFill>
                <a:latin typeface="Arial" panose="020B0604020202020204" pitchFamily="34" charset="0"/>
              </a:rPr>
              <a:t>Russell, S., &amp; </a:t>
            </a:r>
            <a:r>
              <a:rPr lang="es-419" sz="1400" dirty="0" err="1">
                <a:solidFill>
                  <a:srgbClr val="222222"/>
                </a:solidFill>
                <a:latin typeface="Arial" panose="020B0604020202020204" pitchFamily="34" charset="0"/>
              </a:rPr>
              <a:t>Norvig</a:t>
            </a:r>
            <a:r>
              <a:rPr lang="es-419" sz="1400" dirty="0">
                <a:solidFill>
                  <a:srgbClr val="222222"/>
                </a:solidFill>
                <a:latin typeface="Arial" panose="020B0604020202020204" pitchFamily="34" charset="0"/>
              </a:rPr>
              <a:t>, P. (2010).</a:t>
            </a:r>
          </a:p>
          <a:p>
            <a:r>
              <a:rPr lang="es-419" sz="1400" dirty="0">
                <a:solidFill>
                  <a:srgbClr val="222222"/>
                </a:solidFill>
                <a:latin typeface="Arial" panose="020B0604020202020204" pitchFamily="34" charset="0"/>
              </a:rPr>
              <a:t>Artificial </a:t>
            </a:r>
            <a:r>
              <a:rPr lang="es-419" sz="1400" dirty="0" err="1">
                <a:solidFill>
                  <a:srgbClr val="222222"/>
                </a:solidFill>
                <a:latin typeface="Arial" panose="020B0604020202020204" pitchFamily="34" charset="0"/>
              </a:rPr>
              <a:t>Intelligence</a:t>
            </a:r>
            <a:r>
              <a:rPr lang="es-419" sz="1400" dirty="0">
                <a:solidFill>
                  <a:srgbClr val="222222"/>
                </a:solidFill>
                <a:latin typeface="Arial" panose="020B0604020202020204" pitchFamily="34" charset="0"/>
              </a:rPr>
              <a:t>: A Modern </a:t>
            </a:r>
            <a:r>
              <a:rPr lang="es-419" sz="1400" dirty="0" err="1">
                <a:solidFill>
                  <a:srgbClr val="222222"/>
                </a:solidFill>
                <a:latin typeface="Arial" panose="020B0604020202020204" pitchFamily="34" charset="0"/>
              </a:rPr>
              <a:t>Approach</a:t>
            </a:r>
            <a:r>
              <a:rPr lang="es-419" sz="1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3597400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Ejemplo de Cálculo de Minimax:</a:t>
            </a:r>
            <a:br>
              <a:rPr lang="es-419" dirty="0"/>
            </a:br>
            <a:r>
              <a:rPr lang="es-419" dirty="0"/>
              <a:t>para una ronda de juego</a:t>
            </a:r>
          </a:p>
        </p:txBody>
      </p:sp>
      <p:sp>
        <p:nvSpPr>
          <p:cNvPr id="5" name="Rectángulo 4"/>
          <p:cNvSpPr/>
          <p:nvPr/>
        </p:nvSpPr>
        <p:spPr>
          <a:xfrm>
            <a:off x="8597445" y="6298267"/>
            <a:ext cx="3512177" cy="523220"/>
          </a:xfrm>
          <a:prstGeom prst="rect">
            <a:avLst/>
          </a:prstGeom>
        </p:spPr>
        <p:txBody>
          <a:bodyPr wrap="square">
            <a:spAutoFit/>
          </a:bodyPr>
          <a:lstStyle/>
          <a:p>
            <a:r>
              <a:rPr lang="es-419" sz="1400" dirty="0">
                <a:solidFill>
                  <a:srgbClr val="222222"/>
                </a:solidFill>
                <a:latin typeface="Arial" panose="020B0604020202020204" pitchFamily="34" charset="0"/>
              </a:rPr>
              <a:t>Russell, S., &amp; </a:t>
            </a:r>
            <a:r>
              <a:rPr lang="es-419" sz="1400" dirty="0" err="1">
                <a:solidFill>
                  <a:srgbClr val="222222"/>
                </a:solidFill>
                <a:latin typeface="Arial" panose="020B0604020202020204" pitchFamily="34" charset="0"/>
              </a:rPr>
              <a:t>Norvig</a:t>
            </a:r>
            <a:r>
              <a:rPr lang="es-419" sz="1400" dirty="0">
                <a:solidFill>
                  <a:srgbClr val="222222"/>
                </a:solidFill>
                <a:latin typeface="Arial" panose="020B0604020202020204" pitchFamily="34" charset="0"/>
              </a:rPr>
              <a:t>, P. (2010).</a:t>
            </a:r>
          </a:p>
          <a:p>
            <a:r>
              <a:rPr lang="es-419" sz="1400" dirty="0">
                <a:solidFill>
                  <a:srgbClr val="222222"/>
                </a:solidFill>
                <a:latin typeface="Arial" panose="020B0604020202020204" pitchFamily="34" charset="0"/>
              </a:rPr>
              <a:t>Artificial </a:t>
            </a:r>
            <a:r>
              <a:rPr lang="es-419" sz="1400" dirty="0" err="1">
                <a:solidFill>
                  <a:srgbClr val="222222"/>
                </a:solidFill>
                <a:latin typeface="Arial" panose="020B0604020202020204" pitchFamily="34" charset="0"/>
              </a:rPr>
              <a:t>Intelligence</a:t>
            </a:r>
            <a:r>
              <a:rPr lang="es-419" sz="1400" dirty="0">
                <a:solidFill>
                  <a:srgbClr val="222222"/>
                </a:solidFill>
                <a:latin typeface="Arial" panose="020B0604020202020204" pitchFamily="34" charset="0"/>
              </a:rPr>
              <a:t>: A Modern </a:t>
            </a:r>
            <a:r>
              <a:rPr lang="es-419" sz="1400" dirty="0" err="1">
                <a:solidFill>
                  <a:srgbClr val="222222"/>
                </a:solidFill>
                <a:latin typeface="Arial" panose="020B0604020202020204" pitchFamily="34" charset="0"/>
              </a:rPr>
              <a:t>Approach</a:t>
            </a:r>
            <a:r>
              <a:rPr lang="es-419" sz="1400" dirty="0">
                <a:solidFill>
                  <a:srgbClr val="222222"/>
                </a:solidFill>
                <a:latin typeface="Arial" panose="020B0604020202020204" pitchFamily="34" charset="0"/>
              </a:rPr>
              <a:t>.</a:t>
            </a:r>
          </a:p>
        </p:txBody>
      </p:sp>
      <p:pic>
        <p:nvPicPr>
          <p:cNvPr id="6" name="Imagen 5"/>
          <p:cNvPicPr>
            <a:picLocks noChangeAspect="1"/>
          </p:cNvPicPr>
          <p:nvPr/>
        </p:nvPicPr>
        <p:blipFill>
          <a:blip r:embed="rId2"/>
          <a:stretch>
            <a:fillRect/>
          </a:stretch>
        </p:blipFill>
        <p:spPr>
          <a:xfrm>
            <a:off x="604434" y="2268537"/>
            <a:ext cx="7410450" cy="2419350"/>
          </a:xfrm>
          <a:prstGeom prst="rect">
            <a:avLst/>
          </a:prstGeom>
        </p:spPr>
      </p:pic>
    </p:spTree>
    <p:extLst>
      <p:ext uri="{BB962C8B-B14F-4D97-AF65-F5344CB8AC3E}">
        <p14:creationId xmlns:p14="http://schemas.microsoft.com/office/powerpoint/2010/main" val="752164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Apliquemos </a:t>
            </a:r>
            <a:r>
              <a:rPr lang="es-419" dirty="0" err="1"/>
              <a:t>minimax</a:t>
            </a:r>
            <a:r>
              <a:rPr lang="es-419" dirty="0"/>
              <a:t> en el juego del gato </a:t>
            </a:r>
          </a:p>
        </p:txBody>
      </p:sp>
      <p:sp>
        <p:nvSpPr>
          <p:cNvPr id="4" name="TextBox 3">
            <a:extLst>
              <a:ext uri="{FF2B5EF4-FFF2-40B4-BE49-F238E27FC236}">
                <a16:creationId xmlns:a16="http://schemas.microsoft.com/office/drawing/2014/main" id="{12A45E95-57E4-EAEC-CD36-4AB515E40847}"/>
              </a:ext>
            </a:extLst>
          </p:cNvPr>
          <p:cNvSpPr txBox="1"/>
          <p:nvPr/>
        </p:nvSpPr>
        <p:spPr>
          <a:xfrm>
            <a:off x="838199" y="5364080"/>
            <a:ext cx="7557655" cy="830997"/>
          </a:xfrm>
          <a:prstGeom prst="rect">
            <a:avLst/>
          </a:prstGeom>
          <a:noFill/>
        </p:spPr>
        <p:txBody>
          <a:bodyPr wrap="square">
            <a:spAutoFit/>
          </a:bodyPr>
          <a:lstStyle/>
          <a:p>
            <a:r>
              <a:rPr lang="en-CL" sz="2400" dirty="0">
                <a:hlinkClick r:id="rId2"/>
              </a:rPr>
              <a:t>https://github.com/pabloschwarzenberg/CINF103.git</a:t>
            </a:r>
            <a:endParaRPr lang="en-CL" sz="2400" dirty="0"/>
          </a:p>
          <a:p>
            <a:endParaRPr lang="en-CL" sz="2400" dirty="0"/>
          </a:p>
        </p:txBody>
      </p:sp>
    </p:spTree>
    <p:extLst>
      <p:ext uri="{BB962C8B-B14F-4D97-AF65-F5344CB8AC3E}">
        <p14:creationId xmlns:p14="http://schemas.microsoft.com/office/powerpoint/2010/main" val="1537775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 Óptima de Juego en juegos de información perfecta: Minimax</a:t>
            </a:r>
          </a:p>
        </p:txBody>
      </p:sp>
      <p:pic>
        <p:nvPicPr>
          <p:cNvPr id="4" name="Imagen 3"/>
          <p:cNvPicPr>
            <a:picLocks noChangeAspect="1"/>
          </p:cNvPicPr>
          <p:nvPr/>
        </p:nvPicPr>
        <p:blipFill>
          <a:blip r:embed="rId2"/>
          <a:stretch>
            <a:fillRect/>
          </a:stretch>
        </p:blipFill>
        <p:spPr>
          <a:xfrm>
            <a:off x="683087" y="1351735"/>
            <a:ext cx="6829821" cy="4241027"/>
          </a:xfrm>
          <a:prstGeom prst="rect">
            <a:avLst/>
          </a:prstGeom>
        </p:spPr>
      </p:pic>
      <p:sp>
        <p:nvSpPr>
          <p:cNvPr id="5" name="Rectángulo 4"/>
          <p:cNvSpPr/>
          <p:nvPr/>
        </p:nvSpPr>
        <p:spPr>
          <a:xfrm>
            <a:off x="7817707" y="1351735"/>
            <a:ext cx="2380735" cy="1465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Juegos de suma cero</a:t>
            </a:r>
          </a:p>
          <a:p>
            <a:pPr algn="ctr"/>
            <a:r>
              <a:rPr lang="es-419" dirty="0"/>
              <a:t>+1,0,-1</a:t>
            </a:r>
          </a:p>
          <a:p>
            <a:pPr algn="ctr"/>
            <a:r>
              <a:rPr lang="es-419" dirty="0"/>
              <a:t>MAX = -MIN</a:t>
            </a:r>
          </a:p>
        </p:txBody>
      </p:sp>
      <p:pic>
        <p:nvPicPr>
          <p:cNvPr id="6" name="Imagen 5"/>
          <p:cNvPicPr>
            <a:picLocks noChangeAspect="1"/>
          </p:cNvPicPr>
          <p:nvPr/>
        </p:nvPicPr>
        <p:blipFill>
          <a:blip r:embed="rId3"/>
          <a:stretch>
            <a:fillRect/>
          </a:stretch>
        </p:blipFill>
        <p:spPr>
          <a:xfrm>
            <a:off x="683087" y="5592762"/>
            <a:ext cx="6181725" cy="1228725"/>
          </a:xfrm>
          <a:prstGeom prst="rect">
            <a:avLst/>
          </a:prstGeom>
        </p:spPr>
      </p:pic>
      <p:sp>
        <p:nvSpPr>
          <p:cNvPr id="8" name="Rectángulo 7"/>
          <p:cNvSpPr/>
          <p:nvPr/>
        </p:nvSpPr>
        <p:spPr>
          <a:xfrm>
            <a:off x="8597445" y="6298267"/>
            <a:ext cx="3512177" cy="523220"/>
          </a:xfrm>
          <a:prstGeom prst="rect">
            <a:avLst/>
          </a:prstGeom>
        </p:spPr>
        <p:txBody>
          <a:bodyPr wrap="square">
            <a:spAutoFit/>
          </a:bodyPr>
          <a:lstStyle/>
          <a:p>
            <a:r>
              <a:rPr lang="es-419" sz="1400" dirty="0">
                <a:solidFill>
                  <a:srgbClr val="222222"/>
                </a:solidFill>
                <a:latin typeface="Arial" panose="020B0604020202020204" pitchFamily="34" charset="0"/>
              </a:rPr>
              <a:t>Russell, S., &amp; </a:t>
            </a:r>
            <a:r>
              <a:rPr lang="es-419" sz="1400" dirty="0" err="1">
                <a:solidFill>
                  <a:srgbClr val="222222"/>
                </a:solidFill>
                <a:latin typeface="Arial" panose="020B0604020202020204" pitchFamily="34" charset="0"/>
              </a:rPr>
              <a:t>Norvig</a:t>
            </a:r>
            <a:r>
              <a:rPr lang="es-419" sz="1400" dirty="0">
                <a:solidFill>
                  <a:srgbClr val="222222"/>
                </a:solidFill>
                <a:latin typeface="Arial" panose="020B0604020202020204" pitchFamily="34" charset="0"/>
              </a:rPr>
              <a:t>, P. (2010).</a:t>
            </a:r>
          </a:p>
          <a:p>
            <a:r>
              <a:rPr lang="es-419" sz="1400" dirty="0">
                <a:solidFill>
                  <a:srgbClr val="222222"/>
                </a:solidFill>
                <a:latin typeface="Arial" panose="020B0604020202020204" pitchFamily="34" charset="0"/>
              </a:rPr>
              <a:t>Artificial </a:t>
            </a:r>
            <a:r>
              <a:rPr lang="es-419" sz="1400" dirty="0" err="1">
                <a:solidFill>
                  <a:srgbClr val="222222"/>
                </a:solidFill>
                <a:latin typeface="Arial" panose="020B0604020202020204" pitchFamily="34" charset="0"/>
              </a:rPr>
              <a:t>Intelligence</a:t>
            </a:r>
            <a:r>
              <a:rPr lang="es-419" sz="1400" dirty="0">
                <a:solidFill>
                  <a:srgbClr val="222222"/>
                </a:solidFill>
                <a:latin typeface="Arial" panose="020B0604020202020204" pitchFamily="34" charset="0"/>
              </a:rPr>
              <a:t>: A Modern </a:t>
            </a:r>
            <a:r>
              <a:rPr lang="es-419" sz="1400" dirty="0" err="1">
                <a:solidFill>
                  <a:srgbClr val="222222"/>
                </a:solidFill>
                <a:latin typeface="Arial" panose="020B0604020202020204" pitchFamily="34" charset="0"/>
              </a:rPr>
              <a:t>Approach</a:t>
            </a:r>
            <a:r>
              <a:rPr lang="es-419" sz="1400" dirty="0">
                <a:solidFill>
                  <a:srgbClr val="222222"/>
                </a:solidFill>
                <a:latin typeface="Arial" panose="020B0604020202020204" pitchFamily="34" charset="0"/>
              </a:rPr>
              <a:t>.</a:t>
            </a:r>
          </a:p>
        </p:txBody>
      </p:sp>
    </p:spTree>
    <p:extLst>
      <p:ext uri="{BB962C8B-B14F-4D97-AF65-F5344CB8AC3E}">
        <p14:creationId xmlns:p14="http://schemas.microsoft.com/office/powerpoint/2010/main" val="904594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El espacio de estado del juego del gato</a:t>
            </a:r>
          </a:p>
        </p:txBody>
      </p:sp>
      <p:sp>
        <p:nvSpPr>
          <p:cNvPr id="4" name="Rectángulo 3"/>
          <p:cNvSpPr/>
          <p:nvPr/>
        </p:nvSpPr>
        <p:spPr>
          <a:xfrm>
            <a:off x="4845997" y="1405061"/>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5" name="Rectángulo 4"/>
          <p:cNvSpPr/>
          <p:nvPr/>
        </p:nvSpPr>
        <p:spPr>
          <a:xfrm>
            <a:off x="5006481" y="1396131"/>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8" name="Rectángulo 7"/>
          <p:cNvSpPr/>
          <p:nvPr/>
        </p:nvSpPr>
        <p:spPr>
          <a:xfrm>
            <a:off x="558972" y="264960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9" name="Rectángulo 8"/>
          <p:cNvSpPr/>
          <p:nvPr/>
        </p:nvSpPr>
        <p:spPr>
          <a:xfrm>
            <a:off x="719456" y="264067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10" name="Rectángulo 9"/>
          <p:cNvSpPr/>
          <p:nvPr/>
        </p:nvSpPr>
        <p:spPr>
          <a:xfrm>
            <a:off x="1621345" y="264067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11" name="Rectángulo 10"/>
          <p:cNvSpPr/>
          <p:nvPr/>
        </p:nvSpPr>
        <p:spPr>
          <a:xfrm>
            <a:off x="1781829" y="263174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12" name="Rectángulo 11"/>
          <p:cNvSpPr/>
          <p:nvPr/>
        </p:nvSpPr>
        <p:spPr>
          <a:xfrm>
            <a:off x="2696229" y="263174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13" name="Rectángulo 12"/>
          <p:cNvSpPr/>
          <p:nvPr/>
        </p:nvSpPr>
        <p:spPr>
          <a:xfrm>
            <a:off x="2856713" y="262281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14" name="Rectángulo 13"/>
          <p:cNvSpPr/>
          <p:nvPr/>
        </p:nvSpPr>
        <p:spPr>
          <a:xfrm>
            <a:off x="3771113" y="262281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15" name="Rectángulo 14"/>
          <p:cNvSpPr/>
          <p:nvPr/>
        </p:nvSpPr>
        <p:spPr>
          <a:xfrm>
            <a:off x="3931597" y="261388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16" name="Rectángulo 15"/>
          <p:cNvSpPr/>
          <p:nvPr/>
        </p:nvSpPr>
        <p:spPr>
          <a:xfrm>
            <a:off x="4845997" y="261388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17" name="Rectángulo 16"/>
          <p:cNvSpPr/>
          <p:nvPr/>
        </p:nvSpPr>
        <p:spPr>
          <a:xfrm>
            <a:off x="5006481" y="260495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18" name="Rectángulo 17"/>
          <p:cNvSpPr/>
          <p:nvPr/>
        </p:nvSpPr>
        <p:spPr>
          <a:xfrm>
            <a:off x="5920881" y="260495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19" name="Rectángulo 18"/>
          <p:cNvSpPr/>
          <p:nvPr/>
        </p:nvSpPr>
        <p:spPr>
          <a:xfrm>
            <a:off x="6081365" y="259602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20" name="Rectángulo 19"/>
          <p:cNvSpPr/>
          <p:nvPr/>
        </p:nvSpPr>
        <p:spPr>
          <a:xfrm>
            <a:off x="6995765" y="259602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21" name="Rectángulo 20"/>
          <p:cNvSpPr/>
          <p:nvPr/>
        </p:nvSpPr>
        <p:spPr>
          <a:xfrm>
            <a:off x="7156249" y="258709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22" name="Rectángulo 21"/>
          <p:cNvSpPr/>
          <p:nvPr/>
        </p:nvSpPr>
        <p:spPr>
          <a:xfrm>
            <a:off x="8070649" y="259602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23" name="Rectángulo 22"/>
          <p:cNvSpPr/>
          <p:nvPr/>
        </p:nvSpPr>
        <p:spPr>
          <a:xfrm>
            <a:off x="8231133" y="258709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24" name="Rectángulo 23"/>
          <p:cNvSpPr/>
          <p:nvPr/>
        </p:nvSpPr>
        <p:spPr>
          <a:xfrm>
            <a:off x="9145532" y="2587093"/>
            <a:ext cx="914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419"/>
          </a:p>
        </p:txBody>
      </p:sp>
      <p:sp>
        <p:nvSpPr>
          <p:cNvPr id="25" name="Rectángulo 24"/>
          <p:cNvSpPr/>
          <p:nvPr/>
        </p:nvSpPr>
        <p:spPr>
          <a:xfrm>
            <a:off x="9306016" y="2578163"/>
            <a:ext cx="593431"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p>
        </p:txBody>
      </p:sp>
      <p:sp>
        <p:nvSpPr>
          <p:cNvPr id="26" name="Rectángulo 25"/>
          <p:cNvSpPr/>
          <p:nvPr/>
        </p:nvSpPr>
        <p:spPr>
          <a:xfrm>
            <a:off x="7330403" y="4054855"/>
            <a:ext cx="4791696"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Cota árbol = 9!</a:t>
            </a:r>
          </a:p>
        </p:txBody>
      </p:sp>
      <p:sp>
        <p:nvSpPr>
          <p:cNvPr id="27" name="Rectángulo redondeado 26"/>
          <p:cNvSpPr/>
          <p:nvPr/>
        </p:nvSpPr>
        <p:spPr>
          <a:xfrm>
            <a:off x="7979877" y="5192001"/>
            <a:ext cx="3245708" cy="9144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362.880</a:t>
            </a:r>
          </a:p>
          <a:p>
            <a:pPr algn="ctr"/>
            <a:r>
              <a:rPr lang="es-419" dirty="0">
                <a:solidFill>
                  <a:schemeClr val="tx1"/>
                </a:solidFill>
              </a:rPr>
              <a:t>255.168</a:t>
            </a:r>
          </a:p>
          <a:p>
            <a:pPr algn="ctr"/>
            <a:r>
              <a:rPr lang="es-419" dirty="0">
                <a:solidFill>
                  <a:schemeClr val="tx1"/>
                </a:solidFill>
              </a:rPr>
              <a:t>26.830 juegos únicos</a:t>
            </a:r>
          </a:p>
        </p:txBody>
      </p:sp>
      <p:sp>
        <p:nvSpPr>
          <p:cNvPr id="29" name="Rectángulo 28"/>
          <p:cNvSpPr/>
          <p:nvPr/>
        </p:nvSpPr>
        <p:spPr>
          <a:xfrm>
            <a:off x="478404" y="4081408"/>
            <a:ext cx="5569666"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Cota espacio = 3</a:t>
            </a:r>
            <a:r>
              <a:rPr lang="es-ES" sz="5400" b="0" cap="none" spc="0" baseline="30000" dirty="0">
                <a:ln w="0"/>
                <a:solidFill>
                  <a:schemeClr val="tx1"/>
                </a:solidFill>
                <a:effectLst>
                  <a:outerShdw blurRad="38100" dist="19050" dir="2700000" algn="tl" rotWithShape="0">
                    <a:schemeClr val="dk1">
                      <a:alpha val="40000"/>
                    </a:schemeClr>
                  </a:outerShdw>
                </a:effectLst>
              </a:rPr>
              <a:t>9</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30" name="Rectángulo redondeado 29"/>
          <p:cNvSpPr/>
          <p:nvPr/>
        </p:nvSpPr>
        <p:spPr>
          <a:xfrm>
            <a:off x="1640383" y="5192001"/>
            <a:ext cx="3245708" cy="9144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19.683</a:t>
            </a:r>
          </a:p>
          <a:p>
            <a:pPr algn="ctr"/>
            <a:r>
              <a:rPr lang="es-419" dirty="0">
                <a:solidFill>
                  <a:schemeClr val="tx1"/>
                </a:solidFill>
              </a:rPr>
              <a:t>5.478 legales</a:t>
            </a:r>
          </a:p>
        </p:txBody>
      </p:sp>
      <p:sp>
        <p:nvSpPr>
          <p:cNvPr id="31" name="Rectángulo 30"/>
          <p:cNvSpPr/>
          <p:nvPr/>
        </p:nvSpPr>
        <p:spPr>
          <a:xfrm>
            <a:off x="719456" y="2265904"/>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2" name="Rectángulo 31"/>
          <p:cNvSpPr/>
          <p:nvPr/>
        </p:nvSpPr>
        <p:spPr>
          <a:xfrm>
            <a:off x="1934922" y="2262392"/>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3" name="Rectángulo 32"/>
          <p:cNvSpPr/>
          <p:nvPr/>
        </p:nvSpPr>
        <p:spPr>
          <a:xfrm>
            <a:off x="3156042" y="2254780"/>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4" name="Rectángulo 33"/>
          <p:cNvSpPr/>
          <p:nvPr/>
        </p:nvSpPr>
        <p:spPr>
          <a:xfrm>
            <a:off x="3892964" y="2372538"/>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7" name="Rectángulo 36"/>
          <p:cNvSpPr/>
          <p:nvPr/>
        </p:nvSpPr>
        <p:spPr>
          <a:xfrm>
            <a:off x="5135523" y="2354717"/>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8" name="Rectángulo 37"/>
          <p:cNvSpPr/>
          <p:nvPr/>
        </p:nvSpPr>
        <p:spPr>
          <a:xfrm>
            <a:off x="6343499" y="2354717"/>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39" name="Rectángulo 38"/>
          <p:cNvSpPr/>
          <p:nvPr/>
        </p:nvSpPr>
        <p:spPr>
          <a:xfrm>
            <a:off x="7115591" y="2499771"/>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40" name="Rectángulo 39"/>
          <p:cNvSpPr/>
          <p:nvPr/>
        </p:nvSpPr>
        <p:spPr>
          <a:xfrm>
            <a:off x="8334681" y="2499771"/>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
        <p:nvSpPr>
          <p:cNvPr id="41" name="Rectángulo 40"/>
          <p:cNvSpPr/>
          <p:nvPr/>
        </p:nvSpPr>
        <p:spPr>
          <a:xfrm>
            <a:off x="9533437" y="2499771"/>
            <a:ext cx="335348"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888392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Apliquemos </a:t>
            </a:r>
            <a:r>
              <a:rPr lang="es-419" dirty="0" err="1"/>
              <a:t>minimax</a:t>
            </a:r>
            <a:r>
              <a:rPr lang="es-419" dirty="0"/>
              <a:t> en el juego del gato</a:t>
            </a:r>
          </a:p>
        </p:txBody>
      </p:sp>
      <p:sp>
        <p:nvSpPr>
          <p:cNvPr id="3" name="Subtítulo 2"/>
          <p:cNvSpPr>
            <a:spLocks noGrp="1"/>
          </p:cNvSpPr>
          <p:nvPr>
            <p:ph type="subTitle" idx="1"/>
          </p:nvPr>
        </p:nvSpPr>
        <p:spPr>
          <a:xfrm>
            <a:off x="838202" y="5110609"/>
            <a:ext cx="9640076" cy="1137793"/>
          </a:xfrm>
        </p:spPr>
        <p:txBody>
          <a:bodyPr>
            <a:noAutofit/>
          </a:bodyPr>
          <a:lstStyle/>
          <a:p>
            <a:r>
              <a:rPr lang="es-419" sz="2400" dirty="0"/>
              <a:t>Ratón: +1, juega primero</a:t>
            </a:r>
          </a:p>
          <a:p>
            <a:r>
              <a:rPr lang="es-419" sz="2400" dirty="0"/>
              <a:t>Gato: -1, juega después, es el computador, es la raíz en minimax, luego cuando gana consideraremos su utilidad=1 para maximizarla</a:t>
            </a:r>
          </a:p>
        </p:txBody>
      </p:sp>
    </p:spTree>
    <p:extLst>
      <p:ext uri="{BB962C8B-B14F-4D97-AF65-F5344CB8AC3E}">
        <p14:creationId xmlns:p14="http://schemas.microsoft.com/office/powerpoint/2010/main" val="2584033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42D5-7E5F-8C8C-9FBE-F25B84A94B9A}"/>
              </a:ext>
            </a:extLst>
          </p:cNvPr>
          <p:cNvSpPr>
            <a:spLocks noGrp="1"/>
          </p:cNvSpPr>
          <p:nvPr>
            <p:ph type="ctrTitle"/>
          </p:nvPr>
        </p:nvSpPr>
        <p:spPr/>
        <p:txBody>
          <a:bodyPr/>
          <a:lstStyle/>
          <a:p>
            <a:r>
              <a:rPr lang="en-CL" dirty="0"/>
              <a:t>Heurísticas</a:t>
            </a:r>
          </a:p>
        </p:txBody>
      </p:sp>
      <p:pic>
        <p:nvPicPr>
          <p:cNvPr id="4" name="Picture 3">
            <a:extLst>
              <a:ext uri="{FF2B5EF4-FFF2-40B4-BE49-F238E27FC236}">
                <a16:creationId xmlns:a16="http://schemas.microsoft.com/office/drawing/2014/main" id="{799AD504-BDF1-4D8C-A22A-D53DE706BD9D}"/>
              </a:ext>
            </a:extLst>
          </p:cNvPr>
          <p:cNvPicPr>
            <a:picLocks noChangeAspect="1"/>
          </p:cNvPicPr>
          <p:nvPr/>
        </p:nvPicPr>
        <p:blipFill>
          <a:blip r:embed="rId2"/>
          <a:stretch>
            <a:fillRect/>
          </a:stretch>
        </p:blipFill>
        <p:spPr>
          <a:xfrm>
            <a:off x="5613400" y="0"/>
            <a:ext cx="6578600" cy="3289300"/>
          </a:xfrm>
          <a:prstGeom prst="rect">
            <a:avLst/>
          </a:prstGeom>
        </p:spPr>
      </p:pic>
    </p:spTree>
    <p:extLst>
      <p:ext uri="{BB962C8B-B14F-4D97-AF65-F5344CB8AC3E}">
        <p14:creationId xmlns:p14="http://schemas.microsoft.com/office/powerpoint/2010/main" val="371447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F629-EC97-E4F4-C709-90657D637E5A}"/>
              </a:ext>
            </a:extLst>
          </p:cNvPr>
          <p:cNvSpPr>
            <a:spLocks noGrp="1"/>
          </p:cNvSpPr>
          <p:nvPr>
            <p:ph type="title"/>
          </p:nvPr>
        </p:nvSpPr>
        <p:spPr/>
        <p:txBody>
          <a:bodyPr/>
          <a:lstStyle/>
          <a:p>
            <a:r>
              <a:rPr lang="en-CL" dirty="0"/>
              <a:t>Interfaz del Juego</a:t>
            </a:r>
          </a:p>
        </p:txBody>
      </p:sp>
      <p:pic>
        <p:nvPicPr>
          <p:cNvPr id="6" name="Picture 5">
            <a:extLst>
              <a:ext uri="{FF2B5EF4-FFF2-40B4-BE49-F238E27FC236}">
                <a16:creationId xmlns:a16="http://schemas.microsoft.com/office/drawing/2014/main" id="{269D33A4-147B-AC0D-2177-E78CFD28387A}"/>
              </a:ext>
            </a:extLst>
          </p:cNvPr>
          <p:cNvPicPr>
            <a:picLocks noChangeAspect="1"/>
          </p:cNvPicPr>
          <p:nvPr/>
        </p:nvPicPr>
        <p:blipFill>
          <a:blip r:embed="rId2"/>
          <a:stretch>
            <a:fillRect/>
          </a:stretch>
        </p:blipFill>
        <p:spPr>
          <a:xfrm>
            <a:off x="604434" y="1330036"/>
            <a:ext cx="4775810" cy="5527964"/>
          </a:xfrm>
          <a:prstGeom prst="rect">
            <a:avLst/>
          </a:prstGeom>
        </p:spPr>
      </p:pic>
      <p:pic>
        <p:nvPicPr>
          <p:cNvPr id="7" name="Picture 6">
            <a:extLst>
              <a:ext uri="{FF2B5EF4-FFF2-40B4-BE49-F238E27FC236}">
                <a16:creationId xmlns:a16="http://schemas.microsoft.com/office/drawing/2014/main" id="{E699E4C7-3F4D-DDD0-3008-C81452299EF6}"/>
              </a:ext>
            </a:extLst>
          </p:cNvPr>
          <p:cNvPicPr>
            <a:picLocks noChangeAspect="1"/>
          </p:cNvPicPr>
          <p:nvPr/>
        </p:nvPicPr>
        <p:blipFill>
          <a:blip r:embed="rId3"/>
          <a:stretch>
            <a:fillRect/>
          </a:stretch>
        </p:blipFill>
        <p:spPr>
          <a:xfrm>
            <a:off x="5380244" y="1995054"/>
            <a:ext cx="6825994" cy="4197928"/>
          </a:xfrm>
          <a:prstGeom prst="rect">
            <a:avLst/>
          </a:prstGeom>
        </p:spPr>
      </p:pic>
    </p:spTree>
    <p:extLst>
      <p:ext uri="{BB962C8B-B14F-4D97-AF65-F5344CB8AC3E}">
        <p14:creationId xmlns:p14="http://schemas.microsoft.com/office/powerpoint/2010/main" val="1425156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EF81-EB58-A033-6D7C-23F1B4E5EF72}"/>
              </a:ext>
            </a:extLst>
          </p:cNvPr>
          <p:cNvSpPr>
            <a:spLocks noGrp="1"/>
          </p:cNvSpPr>
          <p:nvPr>
            <p:ph type="title"/>
          </p:nvPr>
        </p:nvSpPr>
        <p:spPr/>
        <p:txBody>
          <a:bodyPr/>
          <a:lstStyle/>
          <a:p>
            <a:r>
              <a:rPr lang="en-CL" dirty="0"/>
              <a:t>Modelamos el estado del juego</a:t>
            </a:r>
          </a:p>
        </p:txBody>
      </p:sp>
      <p:sp>
        <p:nvSpPr>
          <p:cNvPr id="4" name="Rectangle 3">
            <a:extLst>
              <a:ext uri="{FF2B5EF4-FFF2-40B4-BE49-F238E27FC236}">
                <a16:creationId xmlns:a16="http://schemas.microsoft.com/office/drawing/2014/main" id="{A740D4C8-634B-4A8D-2862-B9943AC5E2B0}"/>
              </a:ext>
            </a:extLst>
          </p:cNvPr>
          <p:cNvSpPr/>
          <p:nvPr/>
        </p:nvSpPr>
        <p:spPr>
          <a:xfrm>
            <a:off x="193965" y="14962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0</a:t>
            </a:r>
          </a:p>
        </p:txBody>
      </p:sp>
      <p:sp>
        <p:nvSpPr>
          <p:cNvPr id="5" name="Rectangle 4">
            <a:extLst>
              <a:ext uri="{FF2B5EF4-FFF2-40B4-BE49-F238E27FC236}">
                <a16:creationId xmlns:a16="http://schemas.microsoft.com/office/drawing/2014/main" id="{C5DB97C0-C406-5161-B014-0A9EEB19D242}"/>
              </a:ext>
            </a:extLst>
          </p:cNvPr>
          <p:cNvSpPr/>
          <p:nvPr/>
        </p:nvSpPr>
        <p:spPr>
          <a:xfrm>
            <a:off x="1108365" y="14962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1</a:t>
            </a:r>
          </a:p>
        </p:txBody>
      </p:sp>
      <p:sp>
        <p:nvSpPr>
          <p:cNvPr id="6" name="Rectangle 5">
            <a:extLst>
              <a:ext uri="{FF2B5EF4-FFF2-40B4-BE49-F238E27FC236}">
                <a16:creationId xmlns:a16="http://schemas.microsoft.com/office/drawing/2014/main" id="{D056B68C-0AB1-CFA4-AC51-02A4F6243E0A}"/>
              </a:ext>
            </a:extLst>
          </p:cNvPr>
          <p:cNvSpPr/>
          <p:nvPr/>
        </p:nvSpPr>
        <p:spPr>
          <a:xfrm>
            <a:off x="2022765" y="14962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2</a:t>
            </a:r>
          </a:p>
        </p:txBody>
      </p:sp>
      <p:sp>
        <p:nvSpPr>
          <p:cNvPr id="8" name="Rectangle 7">
            <a:extLst>
              <a:ext uri="{FF2B5EF4-FFF2-40B4-BE49-F238E27FC236}">
                <a16:creationId xmlns:a16="http://schemas.microsoft.com/office/drawing/2014/main" id="{AA49558A-76DA-8D4A-E47A-BCD332E1EEFB}"/>
              </a:ext>
            </a:extLst>
          </p:cNvPr>
          <p:cNvSpPr/>
          <p:nvPr/>
        </p:nvSpPr>
        <p:spPr>
          <a:xfrm>
            <a:off x="19396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3</a:t>
            </a:r>
          </a:p>
        </p:txBody>
      </p:sp>
      <p:sp>
        <p:nvSpPr>
          <p:cNvPr id="9" name="Rectangle 8">
            <a:extLst>
              <a:ext uri="{FF2B5EF4-FFF2-40B4-BE49-F238E27FC236}">
                <a16:creationId xmlns:a16="http://schemas.microsoft.com/office/drawing/2014/main" id="{2655A6DC-2DB6-681B-3A3C-E86DD4B1648D}"/>
              </a:ext>
            </a:extLst>
          </p:cNvPr>
          <p:cNvSpPr/>
          <p:nvPr/>
        </p:nvSpPr>
        <p:spPr>
          <a:xfrm>
            <a:off x="110836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4</a:t>
            </a:r>
          </a:p>
        </p:txBody>
      </p:sp>
      <p:sp>
        <p:nvSpPr>
          <p:cNvPr id="10" name="Rectangle 9">
            <a:extLst>
              <a:ext uri="{FF2B5EF4-FFF2-40B4-BE49-F238E27FC236}">
                <a16:creationId xmlns:a16="http://schemas.microsoft.com/office/drawing/2014/main" id="{E373026F-9D6F-D245-C274-C9B92EB3B997}"/>
              </a:ext>
            </a:extLst>
          </p:cNvPr>
          <p:cNvSpPr/>
          <p:nvPr/>
        </p:nvSpPr>
        <p:spPr>
          <a:xfrm>
            <a:off x="202276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5</a:t>
            </a:r>
          </a:p>
        </p:txBody>
      </p:sp>
      <p:sp>
        <p:nvSpPr>
          <p:cNvPr id="11" name="Rectangle 10">
            <a:extLst>
              <a:ext uri="{FF2B5EF4-FFF2-40B4-BE49-F238E27FC236}">
                <a16:creationId xmlns:a16="http://schemas.microsoft.com/office/drawing/2014/main" id="{D76A8FCB-6DEF-54A8-7537-9CC2D134CB4E}"/>
              </a:ext>
            </a:extLst>
          </p:cNvPr>
          <p:cNvSpPr/>
          <p:nvPr/>
        </p:nvSpPr>
        <p:spPr>
          <a:xfrm>
            <a:off x="193965" y="33250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6</a:t>
            </a:r>
          </a:p>
        </p:txBody>
      </p:sp>
      <p:sp>
        <p:nvSpPr>
          <p:cNvPr id="12" name="Rectangle 11">
            <a:extLst>
              <a:ext uri="{FF2B5EF4-FFF2-40B4-BE49-F238E27FC236}">
                <a16:creationId xmlns:a16="http://schemas.microsoft.com/office/drawing/2014/main" id="{4FC9B05D-1694-E8E5-C6CF-2656B0B2F224}"/>
              </a:ext>
            </a:extLst>
          </p:cNvPr>
          <p:cNvSpPr/>
          <p:nvPr/>
        </p:nvSpPr>
        <p:spPr>
          <a:xfrm>
            <a:off x="1108365" y="33250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7</a:t>
            </a:r>
          </a:p>
        </p:txBody>
      </p:sp>
      <p:sp>
        <p:nvSpPr>
          <p:cNvPr id="13" name="Rectangle 12">
            <a:extLst>
              <a:ext uri="{FF2B5EF4-FFF2-40B4-BE49-F238E27FC236}">
                <a16:creationId xmlns:a16="http://schemas.microsoft.com/office/drawing/2014/main" id="{4AFA14D5-D4B9-5096-8B77-37F42C70811E}"/>
              </a:ext>
            </a:extLst>
          </p:cNvPr>
          <p:cNvSpPr/>
          <p:nvPr/>
        </p:nvSpPr>
        <p:spPr>
          <a:xfrm>
            <a:off x="2022765" y="33250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8</a:t>
            </a:r>
          </a:p>
        </p:txBody>
      </p:sp>
      <p:sp>
        <p:nvSpPr>
          <p:cNvPr id="14" name="Rectangle 13">
            <a:extLst>
              <a:ext uri="{FF2B5EF4-FFF2-40B4-BE49-F238E27FC236}">
                <a16:creationId xmlns:a16="http://schemas.microsoft.com/office/drawing/2014/main" id="{769C13E6-B7FC-49FD-E685-2A4D8670308C}"/>
              </a:ext>
            </a:extLst>
          </p:cNvPr>
          <p:cNvSpPr/>
          <p:nvPr/>
        </p:nvSpPr>
        <p:spPr>
          <a:xfrm>
            <a:off x="3872345" y="24106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0</a:t>
            </a:r>
          </a:p>
        </p:txBody>
      </p:sp>
      <p:sp>
        <p:nvSpPr>
          <p:cNvPr id="15" name="Rectangle 14">
            <a:extLst>
              <a:ext uri="{FF2B5EF4-FFF2-40B4-BE49-F238E27FC236}">
                <a16:creationId xmlns:a16="http://schemas.microsoft.com/office/drawing/2014/main" id="{B347A27C-D312-BAE6-1A2E-D7C13D946CDD}"/>
              </a:ext>
            </a:extLst>
          </p:cNvPr>
          <p:cNvSpPr/>
          <p:nvPr/>
        </p:nvSpPr>
        <p:spPr>
          <a:xfrm>
            <a:off x="4786745" y="24106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1</a:t>
            </a:r>
          </a:p>
        </p:txBody>
      </p:sp>
      <p:sp>
        <p:nvSpPr>
          <p:cNvPr id="16" name="Rectangle 15">
            <a:extLst>
              <a:ext uri="{FF2B5EF4-FFF2-40B4-BE49-F238E27FC236}">
                <a16:creationId xmlns:a16="http://schemas.microsoft.com/office/drawing/2014/main" id="{1EC59CA3-401E-BD2C-ED62-F7BAB53B0672}"/>
              </a:ext>
            </a:extLst>
          </p:cNvPr>
          <p:cNvSpPr/>
          <p:nvPr/>
        </p:nvSpPr>
        <p:spPr>
          <a:xfrm>
            <a:off x="5701145" y="2410689"/>
            <a:ext cx="914400" cy="914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2</a:t>
            </a:r>
          </a:p>
        </p:txBody>
      </p:sp>
      <p:sp>
        <p:nvSpPr>
          <p:cNvPr id="17" name="Rectangle 16">
            <a:extLst>
              <a:ext uri="{FF2B5EF4-FFF2-40B4-BE49-F238E27FC236}">
                <a16:creationId xmlns:a16="http://schemas.microsoft.com/office/drawing/2014/main" id="{DA7DB348-0C2D-FD66-C259-6F3FDD543B26}"/>
              </a:ext>
            </a:extLst>
          </p:cNvPr>
          <p:cNvSpPr/>
          <p:nvPr/>
        </p:nvSpPr>
        <p:spPr>
          <a:xfrm>
            <a:off x="661554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3</a:t>
            </a:r>
          </a:p>
        </p:txBody>
      </p:sp>
      <p:sp>
        <p:nvSpPr>
          <p:cNvPr id="18" name="Rectangle 17">
            <a:extLst>
              <a:ext uri="{FF2B5EF4-FFF2-40B4-BE49-F238E27FC236}">
                <a16:creationId xmlns:a16="http://schemas.microsoft.com/office/drawing/2014/main" id="{9D4C951D-E754-5D96-EBC7-3A0024F4D0B5}"/>
              </a:ext>
            </a:extLst>
          </p:cNvPr>
          <p:cNvSpPr/>
          <p:nvPr/>
        </p:nvSpPr>
        <p:spPr>
          <a:xfrm>
            <a:off x="752994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4</a:t>
            </a:r>
          </a:p>
        </p:txBody>
      </p:sp>
      <p:sp>
        <p:nvSpPr>
          <p:cNvPr id="19" name="Rectangle 18">
            <a:extLst>
              <a:ext uri="{FF2B5EF4-FFF2-40B4-BE49-F238E27FC236}">
                <a16:creationId xmlns:a16="http://schemas.microsoft.com/office/drawing/2014/main" id="{564AAD26-B557-A6A9-EEA3-302FCFD4B9DF}"/>
              </a:ext>
            </a:extLst>
          </p:cNvPr>
          <p:cNvSpPr/>
          <p:nvPr/>
        </p:nvSpPr>
        <p:spPr>
          <a:xfrm>
            <a:off x="8444345" y="2410689"/>
            <a:ext cx="914400" cy="9144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5</a:t>
            </a:r>
          </a:p>
        </p:txBody>
      </p:sp>
      <p:sp>
        <p:nvSpPr>
          <p:cNvPr id="20" name="Rectangle 19">
            <a:extLst>
              <a:ext uri="{FF2B5EF4-FFF2-40B4-BE49-F238E27FC236}">
                <a16:creationId xmlns:a16="http://schemas.microsoft.com/office/drawing/2014/main" id="{FACA9E33-6519-7E7F-1426-3819DF2640AD}"/>
              </a:ext>
            </a:extLst>
          </p:cNvPr>
          <p:cNvSpPr/>
          <p:nvPr/>
        </p:nvSpPr>
        <p:spPr>
          <a:xfrm>
            <a:off x="9358745" y="24106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6</a:t>
            </a:r>
          </a:p>
        </p:txBody>
      </p:sp>
      <p:sp>
        <p:nvSpPr>
          <p:cNvPr id="21" name="Rectangle 20">
            <a:extLst>
              <a:ext uri="{FF2B5EF4-FFF2-40B4-BE49-F238E27FC236}">
                <a16:creationId xmlns:a16="http://schemas.microsoft.com/office/drawing/2014/main" id="{9A71F21F-7F0D-AAF8-E5BD-BD07AF18E853}"/>
              </a:ext>
            </a:extLst>
          </p:cNvPr>
          <p:cNvSpPr/>
          <p:nvPr/>
        </p:nvSpPr>
        <p:spPr>
          <a:xfrm>
            <a:off x="10273145" y="24106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7</a:t>
            </a:r>
          </a:p>
        </p:txBody>
      </p:sp>
      <p:sp>
        <p:nvSpPr>
          <p:cNvPr id="22" name="Rectangle 21">
            <a:extLst>
              <a:ext uri="{FF2B5EF4-FFF2-40B4-BE49-F238E27FC236}">
                <a16:creationId xmlns:a16="http://schemas.microsoft.com/office/drawing/2014/main" id="{28834F9A-94D3-5A30-5F09-77516FE230EF}"/>
              </a:ext>
            </a:extLst>
          </p:cNvPr>
          <p:cNvSpPr/>
          <p:nvPr/>
        </p:nvSpPr>
        <p:spPr>
          <a:xfrm>
            <a:off x="11187545" y="2410689"/>
            <a:ext cx="914400" cy="9144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8</a:t>
            </a:r>
          </a:p>
        </p:txBody>
      </p:sp>
      <p:sp>
        <p:nvSpPr>
          <p:cNvPr id="23" name="Rectangle 22">
            <a:extLst>
              <a:ext uri="{FF2B5EF4-FFF2-40B4-BE49-F238E27FC236}">
                <a16:creationId xmlns:a16="http://schemas.microsoft.com/office/drawing/2014/main" id="{726024DC-237D-F793-8ECA-7CB58C8B6E29}"/>
              </a:ext>
            </a:extLst>
          </p:cNvPr>
          <p:cNvSpPr/>
          <p:nvPr/>
        </p:nvSpPr>
        <p:spPr>
          <a:xfrm>
            <a:off x="82218" y="5413662"/>
            <a:ext cx="27504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-1:</a:t>
            </a:r>
            <a:r>
              <a:rPr lang="en-US" sz="5400" dirty="0">
                <a:ln w="0"/>
                <a:effectLst>
                  <a:outerShdw blurRad="38100" dist="19050" dir="2700000" algn="tl" rotWithShape="0">
                    <a:schemeClr val="dk1">
                      <a:alpha val="40000"/>
                    </a:schemeClr>
                  </a:outerShdw>
                </a:effectLst>
              </a:rPr>
              <a:t>O, 1:X</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27" name="Picture 26">
            <a:extLst>
              <a:ext uri="{FF2B5EF4-FFF2-40B4-BE49-F238E27FC236}">
                <a16:creationId xmlns:a16="http://schemas.microsoft.com/office/drawing/2014/main" id="{EF4C710D-B8C5-2675-FC38-E74C9D1FCDA9}"/>
              </a:ext>
            </a:extLst>
          </p:cNvPr>
          <p:cNvPicPr>
            <a:picLocks noChangeAspect="1"/>
          </p:cNvPicPr>
          <p:nvPr/>
        </p:nvPicPr>
        <p:blipFill>
          <a:blip r:embed="rId2"/>
          <a:stretch>
            <a:fillRect/>
          </a:stretch>
        </p:blipFill>
        <p:spPr>
          <a:xfrm>
            <a:off x="3872345" y="3661064"/>
            <a:ext cx="4051300" cy="3048000"/>
          </a:xfrm>
          <a:prstGeom prst="rect">
            <a:avLst/>
          </a:prstGeom>
        </p:spPr>
      </p:pic>
    </p:spTree>
    <p:extLst>
      <p:ext uri="{BB962C8B-B14F-4D97-AF65-F5344CB8AC3E}">
        <p14:creationId xmlns:p14="http://schemas.microsoft.com/office/powerpoint/2010/main" val="325266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EF81-EB58-A033-6D7C-23F1B4E5EF72}"/>
              </a:ext>
            </a:extLst>
          </p:cNvPr>
          <p:cNvSpPr>
            <a:spLocks noGrp="1"/>
          </p:cNvSpPr>
          <p:nvPr>
            <p:ph type="title"/>
          </p:nvPr>
        </p:nvSpPr>
        <p:spPr/>
        <p:txBody>
          <a:bodyPr/>
          <a:lstStyle/>
          <a:p>
            <a:r>
              <a:rPr lang="en-CL" dirty="0"/>
              <a:t>Evaluamos el estado del juego</a:t>
            </a:r>
          </a:p>
        </p:txBody>
      </p:sp>
      <p:pic>
        <p:nvPicPr>
          <p:cNvPr id="4" name="Picture 3">
            <a:extLst>
              <a:ext uri="{FF2B5EF4-FFF2-40B4-BE49-F238E27FC236}">
                <a16:creationId xmlns:a16="http://schemas.microsoft.com/office/drawing/2014/main" id="{51581C73-FD2F-FD8D-EB1E-88FB800C9321}"/>
              </a:ext>
            </a:extLst>
          </p:cNvPr>
          <p:cNvPicPr>
            <a:picLocks noChangeAspect="1"/>
          </p:cNvPicPr>
          <p:nvPr/>
        </p:nvPicPr>
        <p:blipFill>
          <a:blip r:embed="rId2"/>
          <a:stretch>
            <a:fillRect/>
          </a:stretch>
        </p:blipFill>
        <p:spPr>
          <a:xfrm>
            <a:off x="604434" y="1454726"/>
            <a:ext cx="5364478" cy="5157355"/>
          </a:xfrm>
          <a:prstGeom prst="rect">
            <a:avLst/>
          </a:prstGeom>
        </p:spPr>
      </p:pic>
      <p:sp>
        <p:nvSpPr>
          <p:cNvPr id="5" name="TextBox 4">
            <a:extLst>
              <a:ext uri="{FF2B5EF4-FFF2-40B4-BE49-F238E27FC236}">
                <a16:creationId xmlns:a16="http://schemas.microsoft.com/office/drawing/2014/main" id="{AF35D41A-9070-8FB7-E23E-9B4A545247AB}"/>
              </a:ext>
            </a:extLst>
          </p:cNvPr>
          <p:cNvSpPr txBox="1"/>
          <p:nvPr/>
        </p:nvSpPr>
        <p:spPr>
          <a:xfrm>
            <a:off x="6629400" y="1454726"/>
            <a:ext cx="4649221" cy="2308324"/>
          </a:xfrm>
          <a:prstGeom prst="rect">
            <a:avLst/>
          </a:prstGeom>
          <a:noFill/>
        </p:spPr>
        <p:txBody>
          <a:bodyPr wrap="none" rtlCol="0">
            <a:spAutoFit/>
          </a:bodyPr>
          <a:lstStyle/>
          <a:p>
            <a:r>
              <a:rPr lang="en-CL" dirty="0"/>
              <a:t>Revisamos las filas</a:t>
            </a:r>
          </a:p>
          <a:p>
            <a:r>
              <a:rPr lang="en-CL" dirty="0"/>
              <a:t>Revisamos las columnas</a:t>
            </a:r>
          </a:p>
          <a:p>
            <a:r>
              <a:rPr lang="en-CL" dirty="0"/>
              <a:t>Revisamos la diagonal derecha</a:t>
            </a:r>
          </a:p>
          <a:p>
            <a:r>
              <a:rPr lang="en-CL" dirty="0"/>
              <a:t>Revisamos la diagonal izquierda</a:t>
            </a:r>
          </a:p>
          <a:p>
            <a:r>
              <a:rPr lang="en-CL" dirty="0"/>
              <a:t>Si la suma es 3 o -3 hay un ganador</a:t>
            </a:r>
          </a:p>
          <a:p>
            <a:endParaRPr lang="en-CL" dirty="0"/>
          </a:p>
          <a:p>
            <a:r>
              <a:rPr lang="en-CL" dirty="0"/>
              <a:t>Si no hay ceros en el tablero, está completo,</a:t>
            </a:r>
          </a:p>
          <a:p>
            <a:r>
              <a:rPr lang="en-US" dirty="0"/>
              <a:t>S</a:t>
            </a:r>
            <a:r>
              <a:rPr lang="en-CL" dirty="0"/>
              <a:t>i no hay ganador es un empate</a:t>
            </a:r>
          </a:p>
        </p:txBody>
      </p:sp>
    </p:spTree>
    <p:extLst>
      <p:ext uri="{BB962C8B-B14F-4D97-AF65-F5344CB8AC3E}">
        <p14:creationId xmlns:p14="http://schemas.microsoft.com/office/powerpoint/2010/main" val="261276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EF81-EB58-A033-6D7C-23F1B4E5EF72}"/>
              </a:ext>
            </a:extLst>
          </p:cNvPr>
          <p:cNvSpPr>
            <a:spLocks noGrp="1"/>
          </p:cNvSpPr>
          <p:nvPr>
            <p:ph type="title"/>
          </p:nvPr>
        </p:nvSpPr>
        <p:spPr/>
        <p:txBody>
          <a:bodyPr/>
          <a:lstStyle/>
          <a:p>
            <a:r>
              <a:rPr lang="en-CL" dirty="0"/>
              <a:t>Funciones necesarias para realizar la exploración</a:t>
            </a:r>
          </a:p>
        </p:txBody>
      </p:sp>
      <p:pic>
        <p:nvPicPr>
          <p:cNvPr id="3" name="Picture 2">
            <a:extLst>
              <a:ext uri="{FF2B5EF4-FFF2-40B4-BE49-F238E27FC236}">
                <a16:creationId xmlns:a16="http://schemas.microsoft.com/office/drawing/2014/main" id="{315175B1-02CF-BFED-429E-835C010C2F23}"/>
              </a:ext>
            </a:extLst>
          </p:cNvPr>
          <p:cNvPicPr>
            <a:picLocks noChangeAspect="1"/>
          </p:cNvPicPr>
          <p:nvPr/>
        </p:nvPicPr>
        <p:blipFill>
          <a:blip r:embed="rId2"/>
          <a:stretch>
            <a:fillRect/>
          </a:stretch>
        </p:blipFill>
        <p:spPr>
          <a:xfrm>
            <a:off x="604434" y="1879022"/>
            <a:ext cx="3492500" cy="2476500"/>
          </a:xfrm>
          <a:prstGeom prst="rect">
            <a:avLst/>
          </a:prstGeom>
        </p:spPr>
      </p:pic>
      <p:sp>
        <p:nvSpPr>
          <p:cNvPr id="6" name="Left Arrow 5">
            <a:extLst>
              <a:ext uri="{FF2B5EF4-FFF2-40B4-BE49-F238E27FC236}">
                <a16:creationId xmlns:a16="http://schemas.microsoft.com/office/drawing/2014/main" id="{47662172-7730-CCB8-0404-65C162B047D0}"/>
              </a:ext>
            </a:extLst>
          </p:cNvPr>
          <p:cNvSpPr/>
          <p:nvPr/>
        </p:nvSpPr>
        <p:spPr>
          <a:xfrm>
            <a:off x="4883727" y="1984664"/>
            <a:ext cx="66190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t>
            </a:r>
            <a:r>
              <a:rPr lang="en-CL" dirty="0"/>
              <a:t>a utilidad para MAX es el ganador del juego (1,0,-1)</a:t>
            </a:r>
          </a:p>
        </p:txBody>
      </p:sp>
      <p:sp>
        <p:nvSpPr>
          <p:cNvPr id="7" name="Left Arrow 6">
            <a:extLst>
              <a:ext uri="{FF2B5EF4-FFF2-40B4-BE49-F238E27FC236}">
                <a16:creationId xmlns:a16="http://schemas.microsoft.com/office/drawing/2014/main" id="{FD20954E-2191-45B9-75B9-4DADA771C10F}"/>
              </a:ext>
            </a:extLst>
          </p:cNvPr>
          <p:cNvSpPr/>
          <p:nvPr/>
        </p:nvSpPr>
        <p:spPr>
          <a:xfrm>
            <a:off x="4883726" y="2760460"/>
            <a:ext cx="66190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Jugar es poner la marca del jugador actual en la celda elegida</a:t>
            </a:r>
            <a:endParaRPr lang="en-CL" dirty="0"/>
          </a:p>
        </p:txBody>
      </p:sp>
      <p:sp>
        <p:nvSpPr>
          <p:cNvPr id="8" name="Left Arrow 7">
            <a:extLst>
              <a:ext uri="{FF2B5EF4-FFF2-40B4-BE49-F238E27FC236}">
                <a16:creationId xmlns:a16="http://schemas.microsoft.com/office/drawing/2014/main" id="{3A0A0C3B-36DA-DC4F-DDE7-0B6203C0A416}"/>
              </a:ext>
            </a:extLst>
          </p:cNvPr>
          <p:cNvSpPr/>
          <p:nvPr/>
        </p:nvSpPr>
        <p:spPr>
          <a:xfrm>
            <a:off x="4883726" y="3612909"/>
            <a:ext cx="66190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Esta función es la que permite devolverse y explorar todo</a:t>
            </a:r>
            <a:endParaRPr lang="en-CL" dirty="0"/>
          </a:p>
        </p:txBody>
      </p:sp>
    </p:spTree>
    <p:extLst>
      <p:ext uri="{BB962C8B-B14F-4D97-AF65-F5344CB8AC3E}">
        <p14:creationId xmlns:p14="http://schemas.microsoft.com/office/powerpoint/2010/main" val="3972810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EF81-EB58-A033-6D7C-23F1B4E5EF72}"/>
              </a:ext>
            </a:extLst>
          </p:cNvPr>
          <p:cNvSpPr>
            <a:spLocks noGrp="1"/>
          </p:cNvSpPr>
          <p:nvPr>
            <p:ph type="title"/>
          </p:nvPr>
        </p:nvSpPr>
        <p:spPr/>
        <p:txBody>
          <a:bodyPr/>
          <a:lstStyle/>
          <a:p>
            <a:r>
              <a:rPr lang="en-CL" dirty="0"/>
              <a:t>Implementamos la generación de las jugadas posibles</a:t>
            </a:r>
          </a:p>
        </p:txBody>
      </p:sp>
      <p:pic>
        <p:nvPicPr>
          <p:cNvPr id="7" name="Picture 6">
            <a:extLst>
              <a:ext uri="{FF2B5EF4-FFF2-40B4-BE49-F238E27FC236}">
                <a16:creationId xmlns:a16="http://schemas.microsoft.com/office/drawing/2014/main" id="{3B9497CE-1B86-6DCD-7403-7929257E5DF1}"/>
              </a:ext>
            </a:extLst>
          </p:cNvPr>
          <p:cNvPicPr>
            <a:picLocks noChangeAspect="1"/>
          </p:cNvPicPr>
          <p:nvPr/>
        </p:nvPicPr>
        <p:blipFill>
          <a:blip r:embed="rId2"/>
          <a:stretch>
            <a:fillRect/>
          </a:stretch>
        </p:blipFill>
        <p:spPr>
          <a:xfrm>
            <a:off x="604434" y="4343977"/>
            <a:ext cx="4165600" cy="1536700"/>
          </a:xfrm>
          <a:prstGeom prst="rect">
            <a:avLst/>
          </a:prstGeom>
        </p:spPr>
      </p:pic>
      <p:pic>
        <p:nvPicPr>
          <p:cNvPr id="24" name="Picture 23">
            <a:extLst>
              <a:ext uri="{FF2B5EF4-FFF2-40B4-BE49-F238E27FC236}">
                <a16:creationId xmlns:a16="http://schemas.microsoft.com/office/drawing/2014/main" id="{75C23416-654D-5508-897E-976EF69F54FC}"/>
              </a:ext>
            </a:extLst>
          </p:cNvPr>
          <p:cNvPicPr>
            <a:picLocks noChangeAspect="1"/>
          </p:cNvPicPr>
          <p:nvPr/>
        </p:nvPicPr>
        <p:blipFill>
          <a:blip r:embed="rId3"/>
          <a:stretch>
            <a:fillRect/>
          </a:stretch>
        </p:blipFill>
        <p:spPr>
          <a:xfrm>
            <a:off x="604434" y="1726623"/>
            <a:ext cx="7340600" cy="1574800"/>
          </a:xfrm>
          <a:prstGeom prst="rect">
            <a:avLst/>
          </a:prstGeom>
        </p:spPr>
      </p:pic>
      <p:sp>
        <p:nvSpPr>
          <p:cNvPr id="3" name="Left Arrow 2">
            <a:extLst>
              <a:ext uri="{FF2B5EF4-FFF2-40B4-BE49-F238E27FC236}">
                <a16:creationId xmlns:a16="http://schemas.microsoft.com/office/drawing/2014/main" id="{28A98389-9240-E7B3-DE70-2765D0ACFB98}"/>
              </a:ext>
            </a:extLst>
          </p:cNvPr>
          <p:cNvSpPr/>
          <p:nvPr/>
        </p:nvSpPr>
        <p:spPr>
          <a:xfrm>
            <a:off x="4968556" y="4870011"/>
            <a:ext cx="6619010"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Una jugada es posible en cada espacio vacío del tablero</a:t>
            </a:r>
            <a:endParaRPr lang="en-CL" dirty="0"/>
          </a:p>
        </p:txBody>
      </p:sp>
    </p:spTree>
    <p:extLst>
      <p:ext uri="{BB962C8B-B14F-4D97-AF65-F5344CB8AC3E}">
        <p14:creationId xmlns:p14="http://schemas.microsoft.com/office/powerpoint/2010/main" val="1321842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05B-9DF0-69D0-60F2-9906443D945D}"/>
              </a:ext>
            </a:extLst>
          </p:cNvPr>
          <p:cNvSpPr>
            <a:spLocks noGrp="1"/>
          </p:cNvSpPr>
          <p:nvPr>
            <p:ph type="title"/>
          </p:nvPr>
        </p:nvSpPr>
        <p:spPr/>
        <p:txBody>
          <a:bodyPr/>
          <a:lstStyle/>
          <a:p>
            <a:r>
              <a:rPr lang="en-CL" dirty="0"/>
              <a:t>Implementamos minimax</a:t>
            </a:r>
          </a:p>
        </p:txBody>
      </p:sp>
      <p:pic>
        <p:nvPicPr>
          <p:cNvPr id="4" name="Picture 3">
            <a:extLst>
              <a:ext uri="{FF2B5EF4-FFF2-40B4-BE49-F238E27FC236}">
                <a16:creationId xmlns:a16="http://schemas.microsoft.com/office/drawing/2014/main" id="{FD88F5ED-544F-B54A-2D1E-9D1E64E474B4}"/>
              </a:ext>
            </a:extLst>
          </p:cNvPr>
          <p:cNvPicPr>
            <a:picLocks noChangeAspect="1"/>
          </p:cNvPicPr>
          <p:nvPr/>
        </p:nvPicPr>
        <p:blipFill>
          <a:blip r:embed="rId2"/>
          <a:stretch>
            <a:fillRect/>
          </a:stretch>
        </p:blipFill>
        <p:spPr>
          <a:xfrm>
            <a:off x="447964" y="1361208"/>
            <a:ext cx="5153555" cy="5455227"/>
          </a:xfrm>
          <a:prstGeom prst="rect">
            <a:avLst/>
          </a:prstGeom>
        </p:spPr>
      </p:pic>
      <p:sp>
        <p:nvSpPr>
          <p:cNvPr id="5" name="Left Arrow 4">
            <a:extLst>
              <a:ext uri="{FF2B5EF4-FFF2-40B4-BE49-F238E27FC236}">
                <a16:creationId xmlns:a16="http://schemas.microsoft.com/office/drawing/2014/main" id="{C2D01507-69CC-F2AC-DDB3-D4D5743710F3}"/>
              </a:ext>
            </a:extLst>
          </p:cNvPr>
          <p:cNvSpPr/>
          <p:nvPr/>
        </p:nvSpPr>
        <p:spPr>
          <a:xfrm>
            <a:off x="5601519" y="1693719"/>
            <a:ext cx="66190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Terminamos la exploración en el estado final</a:t>
            </a:r>
            <a:endParaRPr lang="en-CL" dirty="0"/>
          </a:p>
        </p:txBody>
      </p:sp>
      <p:sp>
        <p:nvSpPr>
          <p:cNvPr id="6" name="Left Arrow 5">
            <a:extLst>
              <a:ext uri="{FF2B5EF4-FFF2-40B4-BE49-F238E27FC236}">
                <a16:creationId xmlns:a16="http://schemas.microsoft.com/office/drawing/2014/main" id="{E1E707A0-7A83-10FF-0638-455ACFA9AEC4}"/>
              </a:ext>
            </a:extLst>
          </p:cNvPr>
          <p:cNvSpPr/>
          <p:nvPr/>
        </p:nvSpPr>
        <p:spPr>
          <a:xfrm>
            <a:off x="5601519" y="2420886"/>
            <a:ext cx="66190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La raíz es un nodo </a:t>
            </a:r>
            <a:r>
              <a:rPr lang="es-ES" dirty="0" err="1"/>
              <a:t>max</a:t>
            </a:r>
            <a:endParaRPr lang="en-CL" dirty="0"/>
          </a:p>
        </p:txBody>
      </p:sp>
      <p:sp>
        <p:nvSpPr>
          <p:cNvPr id="7" name="Left Arrow 6">
            <a:extLst>
              <a:ext uri="{FF2B5EF4-FFF2-40B4-BE49-F238E27FC236}">
                <a16:creationId xmlns:a16="http://schemas.microsoft.com/office/drawing/2014/main" id="{98F963D4-BF73-53B2-DC76-0B7C348C447C}"/>
              </a:ext>
            </a:extLst>
          </p:cNvPr>
          <p:cNvSpPr/>
          <p:nvPr/>
        </p:nvSpPr>
        <p:spPr>
          <a:xfrm>
            <a:off x="5601519" y="3057858"/>
            <a:ext cx="66190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Generamos las jugadas posibles y las revisamos en orden</a:t>
            </a:r>
            <a:endParaRPr lang="en-CL" dirty="0"/>
          </a:p>
        </p:txBody>
      </p:sp>
      <p:sp>
        <p:nvSpPr>
          <p:cNvPr id="8" name="Left Arrow 7">
            <a:extLst>
              <a:ext uri="{FF2B5EF4-FFF2-40B4-BE49-F238E27FC236}">
                <a16:creationId xmlns:a16="http://schemas.microsoft.com/office/drawing/2014/main" id="{E0FA81DC-8826-0818-DC80-906AED266380}"/>
              </a:ext>
            </a:extLst>
          </p:cNvPr>
          <p:cNvSpPr/>
          <p:nvPr/>
        </p:nvSpPr>
        <p:spPr>
          <a:xfrm>
            <a:off x="5601519" y="3568673"/>
            <a:ext cx="6619009" cy="484632"/>
          </a:xfrm>
          <a:prstGeom prst="lef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Hacemos la jugada</a:t>
            </a:r>
            <a:endParaRPr lang="en-CL" dirty="0">
              <a:solidFill>
                <a:schemeClr val="tx1"/>
              </a:solidFill>
            </a:endParaRPr>
          </a:p>
        </p:txBody>
      </p:sp>
      <p:sp>
        <p:nvSpPr>
          <p:cNvPr id="9" name="Left Arrow 8">
            <a:extLst>
              <a:ext uri="{FF2B5EF4-FFF2-40B4-BE49-F238E27FC236}">
                <a16:creationId xmlns:a16="http://schemas.microsoft.com/office/drawing/2014/main" id="{655B7B7F-20DD-8309-56DF-C095453C4B3A}"/>
              </a:ext>
            </a:extLst>
          </p:cNvPr>
          <p:cNvSpPr/>
          <p:nvPr/>
        </p:nvSpPr>
        <p:spPr>
          <a:xfrm>
            <a:off x="5601519" y="4950238"/>
            <a:ext cx="6619009"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Actuamos de acuerdo a la fase en que estemos</a:t>
            </a:r>
            <a:endParaRPr lang="en-CL" dirty="0"/>
          </a:p>
        </p:txBody>
      </p:sp>
      <p:sp>
        <p:nvSpPr>
          <p:cNvPr id="10" name="Left Arrow 9">
            <a:extLst>
              <a:ext uri="{FF2B5EF4-FFF2-40B4-BE49-F238E27FC236}">
                <a16:creationId xmlns:a16="http://schemas.microsoft.com/office/drawing/2014/main" id="{8EF83619-DC54-D7AC-A2EB-7D49435B47D2}"/>
              </a:ext>
            </a:extLst>
          </p:cNvPr>
          <p:cNvSpPr/>
          <p:nvPr/>
        </p:nvSpPr>
        <p:spPr>
          <a:xfrm>
            <a:off x="5601519" y="5996256"/>
            <a:ext cx="6619009" cy="484632"/>
          </a:xfrm>
          <a:prstGeom prst="left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Deshacemos la jugada para probar la siguiente</a:t>
            </a:r>
            <a:endParaRPr lang="en-CL" dirty="0">
              <a:solidFill>
                <a:schemeClr val="tx1"/>
              </a:solidFill>
            </a:endParaRPr>
          </a:p>
        </p:txBody>
      </p:sp>
    </p:spTree>
    <p:extLst>
      <p:ext uri="{BB962C8B-B14F-4D97-AF65-F5344CB8AC3E}">
        <p14:creationId xmlns:p14="http://schemas.microsoft.com/office/powerpoint/2010/main" val="263391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Minimax en el Juego del Gato</a:t>
            </a:r>
          </a:p>
        </p:txBody>
      </p:sp>
      <p:sp>
        <p:nvSpPr>
          <p:cNvPr id="3" name="Subtítulo 2"/>
          <p:cNvSpPr>
            <a:spLocks noGrp="1"/>
          </p:cNvSpPr>
          <p:nvPr>
            <p:ph type="subTitle" idx="1"/>
          </p:nvPr>
        </p:nvSpPr>
        <p:spPr>
          <a:xfrm>
            <a:off x="838202" y="5110609"/>
            <a:ext cx="10330541" cy="1137793"/>
          </a:xfrm>
        </p:spPr>
        <p:txBody>
          <a:bodyPr>
            <a:normAutofit fontScale="85000" lnSpcReduction="10000"/>
          </a:bodyPr>
          <a:lstStyle/>
          <a:p>
            <a:r>
              <a:rPr lang="es-419" dirty="0"/>
              <a:t>El juego del gato es lo suficientemente breve para visualizar </a:t>
            </a:r>
            <a:r>
              <a:rPr lang="es-419" dirty="0" err="1"/>
              <a:t>minimax</a:t>
            </a:r>
            <a:endParaRPr lang="es-419" dirty="0"/>
          </a:p>
          <a:p>
            <a:r>
              <a:rPr lang="es-419" dirty="0"/>
              <a:t>¿Podríamos resolverlo solamente con reglas? ¿cómo las formularías?</a:t>
            </a:r>
          </a:p>
        </p:txBody>
      </p:sp>
      <p:pic>
        <p:nvPicPr>
          <p:cNvPr id="4" name="Picture 2" descr="http://www.cafex.com/wp-content/uploads/2012/09/demo_ba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206" y="132572"/>
            <a:ext cx="5567138" cy="2621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89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Preguntas</a:t>
            </a:r>
          </a:p>
        </p:txBody>
      </p:sp>
      <p:sp>
        <p:nvSpPr>
          <p:cNvPr id="3" name="Marcador de texto 2"/>
          <p:cNvSpPr>
            <a:spLocks noGrp="1"/>
          </p:cNvSpPr>
          <p:nvPr>
            <p:ph type="subTitle" idx="1"/>
          </p:nvPr>
        </p:nvSpPr>
        <p:spPr/>
        <p:txBody>
          <a:bodyPr/>
          <a:lstStyle/>
          <a:p>
            <a:r>
              <a:rPr lang="es-ES" dirty="0"/>
              <a:t>¡Muchas Gracias!</a:t>
            </a:r>
          </a:p>
        </p:txBody>
      </p:sp>
      <p:pic>
        <p:nvPicPr>
          <p:cNvPr id="6148" name="Picture 4" descr="questions or decision making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955" y="295384"/>
            <a:ext cx="6259286" cy="41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9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La Búsqueda informada usa Heurísticas</a:t>
            </a:r>
            <a:br>
              <a:rPr lang="es-419" dirty="0"/>
            </a:br>
            <a:r>
              <a:rPr lang="es-419" dirty="0"/>
              <a:t>¿Qué es una Heurística?</a:t>
            </a:r>
          </a:p>
        </p:txBody>
      </p:sp>
      <mc:AlternateContent xmlns:mc="http://schemas.openxmlformats.org/markup-compatibility/2006" xmlns:a14="http://schemas.microsoft.com/office/drawing/2010/main">
        <mc:Choice Requires="a14">
          <p:sp>
            <p:nvSpPr>
              <p:cNvPr id="4" name="CuadroTexto 3"/>
              <p:cNvSpPr txBox="1"/>
              <p:nvPr/>
            </p:nvSpPr>
            <p:spPr>
              <a:xfrm>
                <a:off x="1539268" y="3664224"/>
                <a:ext cx="9269717" cy="923330"/>
              </a:xfrm>
              <a:prstGeom prst="rect">
                <a:avLst/>
              </a:prstGeom>
              <a:noFill/>
            </p:spPr>
            <p:txBody>
              <a:bodyPr wrap="none" lIns="0" tIns="0" rIns="0" bIns="0" rtlCol="0">
                <a:spAutoFit/>
              </a:bodyPr>
              <a:lstStyle/>
              <a:p>
                <a14:m>
                  <m:oMath xmlns:m="http://schemas.openxmlformats.org/officeDocument/2006/math">
                    <m:r>
                      <a:rPr lang="es-419" sz="2000" b="0" i="1" smtClean="0">
                        <a:latin typeface="Cambria Math" panose="02040503050406030204" pitchFamily="18" charset="0"/>
                      </a:rPr>
                      <m:t>h</m:t>
                    </m:r>
                    <m:r>
                      <a:rPr lang="es-419" sz="2000" b="0" i="1" smtClean="0">
                        <a:latin typeface="Cambria Math" panose="02040503050406030204" pitchFamily="18" charset="0"/>
                      </a:rPr>
                      <m:t>(</m:t>
                    </m:r>
                    <m:r>
                      <a:rPr lang="es-419" sz="2000" b="0" i="1" smtClean="0">
                        <a:latin typeface="Cambria Math" panose="02040503050406030204" pitchFamily="18" charset="0"/>
                      </a:rPr>
                      <m:t>𝑛</m:t>
                    </m:r>
                    <m:r>
                      <a:rPr lang="es-419" sz="2000" b="0" i="1" smtClean="0">
                        <a:latin typeface="Cambria Math" panose="02040503050406030204" pitchFamily="18" charset="0"/>
                      </a:rPr>
                      <m:t>)=</m:t>
                    </m:r>
                  </m:oMath>
                </a14:m>
                <a:r>
                  <a:rPr lang="es-419" sz="2000" dirty="0"/>
                  <a:t> Costo estimado del mejor camino desde el estado actual al estado objetivo</a:t>
                </a:r>
              </a:p>
              <a:p>
                <a:endParaRPr lang="es-419" sz="2000" dirty="0"/>
              </a:p>
              <a:p>
                <a:r>
                  <a:rPr lang="es-419" sz="2000" dirty="0"/>
                  <a:t>Si n es el estado objetivo, </a:t>
                </a:r>
                <a14:m>
                  <m:oMath xmlns:m="http://schemas.openxmlformats.org/officeDocument/2006/math">
                    <m:r>
                      <a:rPr lang="es-419" sz="2000" b="0" i="1" smtClean="0">
                        <a:latin typeface="Cambria Math" panose="02040503050406030204" pitchFamily="18" charset="0"/>
                      </a:rPr>
                      <m:t>h</m:t>
                    </m:r>
                    <m:r>
                      <a:rPr lang="es-419" sz="2000" b="0" i="1" smtClean="0">
                        <a:latin typeface="Cambria Math" panose="02040503050406030204" pitchFamily="18" charset="0"/>
                      </a:rPr>
                      <m:t>(</m:t>
                    </m:r>
                    <m:r>
                      <a:rPr lang="es-419" sz="2000" b="0" i="1" smtClean="0">
                        <a:latin typeface="Cambria Math" panose="02040503050406030204" pitchFamily="18" charset="0"/>
                      </a:rPr>
                      <m:t>𝑛</m:t>
                    </m:r>
                    <m:r>
                      <a:rPr lang="es-419" sz="2000" b="0" i="1" smtClean="0">
                        <a:latin typeface="Cambria Math" panose="02040503050406030204" pitchFamily="18" charset="0"/>
                      </a:rPr>
                      <m:t>)=0</m:t>
                    </m:r>
                  </m:oMath>
                </a14:m>
                <a:endParaRPr lang="es-419" sz="200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539268" y="3664224"/>
                <a:ext cx="9269717" cy="923330"/>
              </a:xfrm>
              <a:prstGeom prst="rect">
                <a:avLst/>
              </a:prstGeom>
              <a:blipFill rotWithShape="0">
                <a:blip r:embed="rId2"/>
                <a:stretch>
                  <a:fillRect l="-1711" t="-7895" r="-1579" b="-16447"/>
                </a:stretch>
              </a:blipFill>
            </p:spPr>
            <p:txBody>
              <a:bodyPr/>
              <a:lstStyle/>
              <a:p>
                <a:r>
                  <a:rPr lang="es-419">
                    <a:noFill/>
                  </a:rPr>
                  <a:t> </a:t>
                </a:r>
              </a:p>
            </p:txBody>
          </p:sp>
        </mc:Fallback>
      </mc:AlternateContent>
      <p:sp>
        <p:nvSpPr>
          <p:cNvPr id="5" name="Rectángulo 4"/>
          <p:cNvSpPr/>
          <p:nvPr/>
        </p:nvSpPr>
        <p:spPr>
          <a:xfrm>
            <a:off x="2015413" y="6488668"/>
            <a:ext cx="9713166" cy="369332"/>
          </a:xfrm>
          <a:prstGeom prst="rect">
            <a:avLst/>
          </a:prstGeom>
        </p:spPr>
        <p:txBody>
          <a:bodyPr wrap="square">
            <a:spAutoFit/>
          </a:bodyPr>
          <a:lstStyle/>
          <a:p>
            <a:r>
              <a:rPr lang="es-419" dirty="0">
                <a:solidFill>
                  <a:srgbClr val="222222"/>
                </a:solidFill>
                <a:latin typeface="Arial" panose="020B0604020202020204" pitchFamily="34" charset="0"/>
              </a:rPr>
              <a:t>Russell, S., &amp; </a:t>
            </a:r>
            <a:r>
              <a:rPr lang="es-419" dirty="0" err="1">
                <a:solidFill>
                  <a:srgbClr val="222222"/>
                </a:solidFill>
                <a:latin typeface="Arial" panose="020B0604020202020204" pitchFamily="34" charset="0"/>
              </a:rPr>
              <a:t>Norvig</a:t>
            </a:r>
            <a:r>
              <a:rPr lang="es-419" dirty="0">
                <a:solidFill>
                  <a:srgbClr val="222222"/>
                </a:solidFill>
                <a:latin typeface="Arial" panose="020B0604020202020204" pitchFamily="34" charset="0"/>
              </a:rPr>
              <a:t>, P. (2010). Artificial </a:t>
            </a:r>
            <a:r>
              <a:rPr lang="es-419" dirty="0" err="1">
                <a:solidFill>
                  <a:srgbClr val="222222"/>
                </a:solidFill>
                <a:latin typeface="Arial" panose="020B0604020202020204" pitchFamily="34" charset="0"/>
              </a:rPr>
              <a:t>Intelligence</a:t>
            </a:r>
            <a:r>
              <a:rPr lang="es-419" dirty="0">
                <a:solidFill>
                  <a:srgbClr val="222222"/>
                </a:solidFill>
                <a:latin typeface="Arial" panose="020B0604020202020204" pitchFamily="34" charset="0"/>
              </a:rPr>
              <a:t>: A Modern </a:t>
            </a:r>
            <a:r>
              <a:rPr lang="es-419" dirty="0" err="1">
                <a:solidFill>
                  <a:srgbClr val="222222"/>
                </a:solidFill>
                <a:latin typeface="Arial" panose="020B0604020202020204" pitchFamily="34" charset="0"/>
              </a:rPr>
              <a:t>Approach</a:t>
            </a:r>
            <a:r>
              <a:rPr lang="es-419" dirty="0">
                <a:solidFill>
                  <a:srgbClr val="222222"/>
                </a:solidFill>
                <a:latin typeface="Arial" panose="020B0604020202020204" pitchFamily="34" charset="0"/>
              </a:rPr>
              <a:t>. Prentice Hall, p.92</a:t>
            </a:r>
            <a:endParaRPr lang="es-419" dirty="0"/>
          </a:p>
        </p:txBody>
      </p:sp>
      <p:sp>
        <p:nvSpPr>
          <p:cNvPr id="7" name="Rectángulo redondeado 6"/>
          <p:cNvSpPr/>
          <p:nvPr/>
        </p:nvSpPr>
        <p:spPr>
          <a:xfrm>
            <a:off x="2990335" y="1763110"/>
            <a:ext cx="6227805" cy="15075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2400" dirty="0"/>
              <a:t>Es una función </a:t>
            </a:r>
            <a:r>
              <a:rPr lang="es-419" sz="2400" b="1" i="1" dirty="0"/>
              <a:t>h(n) </a:t>
            </a:r>
            <a:r>
              <a:rPr lang="es-419" sz="2400" dirty="0"/>
              <a:t>que permite seleccionar una acción a realizar en base a que tanto esa acción nos acerca al </a:t>
            </a:r>
            <a:r>
              <a:rPr lang="es-419" sz="2400" b="1" dirty="0">
                <a:solidFill>
                  <a:srgbClr val="FFFF00"/>
                </a:solidFill>
              </a:rPr>
              <a:t>objetivo</a:t>
            </a:r>
          </a:p>
        </p:txBody>
      </p:sp>
      <p:sp>
        <p:nvSpPr>
          <p:cNvPr id="8" name="Rectángulo redondeado 7"/>
          <p:cNvSpPr/>
          <p:nvPr/>
        </p:nvSpPr>
        <p:spPr>
          <a:xfrm>
            <a:off x="2974734" y="4906498"/>
            <a:ext cx="6398783"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Una heurística guiará la búsqueda a una solución óptima</a:t>
            </a:r>
          </a:p>
          <a:p>
            <a:pPr algn="ctr"/>
            <a:r>
              <a:rPr lang="es-419" dirty="0"/>
              <a:t>Si es </a:t>
            </a:r>
            <a:r>
              <a:rPr lang="es-419" b="1" i="1" dirty="0"/>
              <a:t>admisible </a:t>
            </a:r>
            <a:r>
              <a:rPr lang="es-419" dirty="0"/>
              <a:t>y </a:t>
            </a:r>
            <a:r>
              <a:rPr lang="es-419" b="1" i="1" dirty="0"/>
              <a:t>consistente</a:t>
            </a:r>
            <a:endParaRPr lang="es-419" dirty="0"/>
          </a:p>
        </p:txBody>
      </p:sp>
    </p:spTree>
    <p:extLst>
      <p:ext uri="{BB962C8B-B14F-4D97-AF65-F5344CB8AC3E}">
        <p14:creationId xmlns:p14="http://schemas.microsoft.com/office/powerpoint/2010/main" val="670569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Heurísticas: Admisibilidad</a:t>
            </a:r>
          </a:p>
        </p:txBody>
      </p:sp>
      <p:sp>
        <p:nvSpPr>
          <p:cNvPr id="6" name="Marcador de contenido 5"/>
          <p:cNvSpPr>
            <a:spLocks noGrp="1"/>
          </p:cNvSpPr>
          <p:nvPr>
            <p:ph idx="1"/>
          </p:nvPr>
        </p:nvSpPr>
        <p:spPr>
          <a:xfrm>
            <a:off x="798298" y="1714309"/>
            <a:ext cx="3943524" cy="3215649"/>
          </a:xfrm>
        </p:spPr>
        <p:txBody>
          <a:bodyPr>
            <a:normAutofit lnSpcReduction="10000"/>
          </a:bodyPr>
          <a:lstStyle/>
          <a:p>
            <a:r>
              <a:rPr lang="es-419" b="1" dirty="0"/>
              <a:t>Heurística Admisible</a:t>
            </a:r>
            <a:r>
              <a:rPr lang="es-419" dirty="0"/>
              <a:t>: Es aquella que nunca sobreestima el costo de alcanzar el estado objetivo (es “optimista”)</a:t>
            </a:r>
          </a:p>
          <a:p>
            <a:r>
              <a:rPr lang="es-419" dirty="0"/>
              <a:t>Podría suceder que el costo real fuera mayor, pero nunca menor que el valor de la heurística (Ej. Buscar el camino mínimo entre ciudades, una heurística admisible sería la distancia euclidiana)</a:t>
            </a:r>
          </a:p>
          <a:p>
            <a:endParaRPr lang="es-419" dirty="0"/>
          </a:p>
        </p:txBody>
      </p:sp>
      <p:sp>
        <p:nvSpPr>
          <p:cNvPr id="5" name="Rectángulo 4"/>
          <p:cNvSpPr/>
          <p:nvPr/>
        </p:nvSpPr>
        <p:spPr>
          <a:xfrm>
            <a:off x="2015413" y="6488668"/>
            <a:ext cx="9713166" cy="369332"/>
          </a:xfrm>
          <a:prstGeom prst="rect">
            <a:avLst/>
          </a:prstGeom>
        </p:spPr>
        <p:txBody>
          <a:bodyPr wrap="square">
            <a:spAutoFit/>
          </a:bodyPr>
          <a:lstStyle/>
          <a:p>
            <a:r>
              <a:rPr lang="es-419" dirty="0">
                <a:solidFill>
                  <a:srgbClr val="222222"/>
                </a:solidFill>
                <a:latin typeface="Arial" panose="020B0604020202020204" pitchFamily="34" charset="0"/>
              </a:rPr>
              <a:t>Russell, S., &amp; </a:t>
            </a:r>
            <a:r>
              <a:rPr lang="es-419" dirty="0" err="1">
                <a:solidFill>
                  <a:srgbClr val="222222"/>
                </a:solidFill>
                <a:latin typeface="Arial" panose="020B0604020202020204" pitchFamily="34" charset="0"/>
              </a:rPr>
              <a:t>Norvig</a:t>
            </a:r>
            <a:r>
              <a:rPr lang="es-419" dirty="0">
                <a:solidFill>
                  <a:srgbClr val="222222"/>
                </a:solidFill>
                <a:latin typeface="Arial" panose="020B0604020202020204" pitchFamily="34" charset="0"/>
              </a:rPr>
              <a:t>, P. (2010). Artificial </a:t>
            </a:r>
            <a:r>
              <a:rPr lang="es-419" dirty="0" err="1">
                <a:solidFill>
                  <a:srgbClr val="222222"/>
                </a:solidFill>
                <a:latin typeface="Arial" panose="020B0604020202020204" pitchFamily="34" charset="0"/>
              </a:rPr>
              <a:t>Intelligence</a:t>
            </a:r>
            <a:r>
              <a:rPr lang="es-419" dirty="0">
                <a:solidFill>
                  <a:srgbClr val="222222"/>
                </a:solidFill>
                <a:latin typeface="Arial" panose="020B0604020202020204" pitchFamily="34" charset="0"/>
              </a:rPr>
              <a:t>: A Modern </a:t>
            </a:r>
            <a:r>
              <a:rPr lang="es-419" dirty="0" err="1">
                <a:solidFill>
                  <a:srgbClr val="222222"/>
                </a:solidFill>
                <a:latin typeface="Arial" panose="020B0604020202020204" pitchFamily="34" charset="0"/>
              </a:rPr>
              <a:t>Approach</a:t>
            </a:r>
            <a:r>
              <a:rPr lang="es-419" dirty="0">
                <a:solidFill>
                  <a:srgbClr val="222222"/>
                </a:solidFill>
                <a:latin typeface="Arial" panose="020B0604020202020204" pitchFamily="34" charset="0"/>
              </a:rPr>
              <a:t>. Prentice Hall, p.92</a:t>
            </a:r>
            <a:endParaRPr lang="es-419" dirty="0"/>
          </a:p>
        </p:txBody>
      </p:sp>
      <mc:AlternateContent xmlns:mc="http://schemas.openxmlformats.org/markup-compatibility/2006" xmlns:a14="http://schemas.microsoft.com/office/drawing/2010/main">
        <mc:Choice Requires="a14">
          <p:sp>
            <p:nvSpPr>
              <p:cNvPr id="3" name="CuadroTexto 2"/>
              <p:cNvSpPr txBox="1"/>
              <p:nvPr/>
            </p:nvSpPr>
            <p:spPr>
              <a:xfrm>
                <a:off x="5733990" y="2432165"/>
                <a:ext cx="362471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b="0" i="1" smtClean="0">
                          <a:latin typeface="Cambria Math" panose="02040503050406030204" pitchFamily="18" charset="0"/>
                        </a:rPr>
                        <m:t>𝑑</m:t>
                      </m:r>
                      <m:r>
                        <a:rPr lang="es-419" b="0" i="1" smtClean="0">
                          <a:latin typeface="Cambria Math" panose="02040503050406030204" pitchFamily="18" charset="0"/>
                        </a:rPr>
                        <m:t>(</m:t>
                      </m:r>
                      <m:r>
                        <a:rPr lang="es-419" b="0" i="1" smtClean="0">
                          <a:latin typeface="Cambria Math" panose="02040503050406030204" pitchFamily="18" charset="0"/>
                        </a:rPr>
                        <m:t>𝐴</m:t>
                      </m:r>
                      <m:r>
                        <a:rPr lang="es-419" b="0" i="1" smtClean="0">
                          <a:latin typeface="Cambria Math" panose="02040503050406030204" pitchFamily="18" charset="0"/>
                        </a:rPr>
                        <m:t>,</m:t>
                      </m:r>
                      <m:r>
                        <a:rPr lang="es-419" b="0" i="1" smtClean="0">
                          <a:latin typeface="Cambria Math" panose="02040503050406030204" pitchFamily="18" charset="0"/>
                        </a:rPr>
                        <m:t>𝐵</m:t>
                      </m:r>
                      <m:r>
                        <a:rPr lang="es-419" b="0" i="1" smtClean="0">
                          <a:latin typeface="Cambria Math" panose="02040503050406030204" pitchFamily="18" charset="0"/>
                        </a:rPr>
                        <m:t>)=</m:t>
                      </m:r>
                      <m:rad>
                        <m:radPr>
                          <m:degHide m:val="on"/>
                          <m:ctrlPr>
                            <a:rPr lang="es-419" i="1" smtClean="0">
                              <a:latin typeface="Cambria Math" panose="02040503050406030204" pitchFamily="18" charset="0"/>
                            </a:rPr>
                          </m:ctrlPr>
                        </m:radPr>
                        <m:deg/>
                        <m:e>
                          <m:sSup>
                            <m:sSupPr>
                              <m:ctrlPr>
                                <a:rPr lang="es-419" i="1" smtClean="0">
                                  <a:latin typeface="Cambria Math" panose="02040503050406030204" pitchFamily="18" charset="0"/>
                                </a:rPr>
                              </m:ctrlPr>
                            </m:sSupPr>
                            <m:e>
                              <m:r>
                                <a:rPr lang="es-419" b="0" i="1" smtClean="0">
                                  <a:latin typeface="Cambria Math" panose="02040503050406030204" pitchFamily="18" charset="0"/>
                                </a:rPr>
                                <m:t>(</m:t>
                              </m:r>
                              <m:sSub>
                                <m:sSubPr>
                                  <m:ctrlPr>
                                    <a:rPr lang="es-419" b="0" i="1" smtClean="0">
                                      <a:latin typeface="Cambria Math" panose="02040503050406030204" pitchFamily="18" charset="0"/>
                                    </a:rPr>
                                  </m:ctrlPr>
                                </m:sSubPr>
                                <m:e>
                                  <m:r>
                                    <a:rPr lang="es-419" b="0" i="1" smtClean="0">
                                      <a:latin typeface="Cambria Math" panose="02040503050406030204" pitchFamily="18" charset="0"/>
                                    </a:rPr>
                                    <m:t>𝐴</m:t>
                                  </m:r>
                                </m:e>
                                <m:sub>
                                  <m:r>
                                    <a:rPr lang="es-419" b="0" i="1" smtClean="0">
                                      <a:latin typeface="Cambria Math" panose="02040503050406030204" pitchFamily="18" charset="0"/>
                                    </a:rPr>
                                    <m:t>1</m:t>
                                  </m:r>
                                </m:sub>
                              </m:sSub>
                              <m:r>
                                <a:rPr lang="es-419" b="0" i="1" smtClean="0">
                                  <a:latin typeface="Cambria Math" panose="02040503050406030204" pitchFamily="18" charset="0"/>
                                </a:rPr>
                                <m:t>−</m:t>
                              </m:r>
                              <m:sSub>
                                <m:sSubPr>
                                  <m:ctrlPr>
                                    <a:rPr lang="es-419" b="0" i="1" smtClean="0">
                                      <a:latin typeface="Cambria Math" panose="02040503050406030204" pitchFamily="18" charset="0"/>
                                    </a:rPr>
                                  </m:ctrlPr>
                                </m:sSubPr>
                                <m:e>
                                  <m:r>
                                    <a:rPr lang="es-419" b="0" i="1" smtClean="0">
                                      <a:latin typeface="Cambria Math" panose="02040503050406030204" pitchFamily="18" charset="0"/>
                                    </a:rPr>
                                    <m:t>𝐵</m:t>
                                  </m:r>
                                </m:e>
                                <m:sub>
                                  <m:r>
                                    <a:rPr lang="es-419" b="0" i="1" smtClean="0">
                                      <a:latin typeface="Cambria Math" panose="02040503050406030204" pitchFamily="18" charset="0"/>
                                    </a:rPr>
                                    <m:t>1</m:t>
                                  </m:r>
                                </m:sub>
                              </m:sSub>
                              <m:r>
                                <a:rPr lang="es-419" b="0" i="1" smtClean="0">
                                  <a:latin typeface="Cambria Math" panose="02040503050406030204" pitchFamily="18" charset="0"/>
                                </a:rPr>
                                <m:t>)</m:t>
                              </m:r>
                            </m:e>
                            <m:sup>
                              <m:r>
                                <a:rPr lang="es-419" b="0" i="1" smtClean="0">
                                  <a:latin typeface="Cambria Math" panose="02040503050406030204" pitchFamily="18" charset="0"/>
                                </a:rPr>
                                <m:t>2</m:t>
                              </m:r>
                            </m:sup>
                          </m:sSup>
                          <m:r>
                            <a:rPr lang="es-419" b="0" i="1" smtClean="0">
                              <a:latin typeface="Cambria Math" panose="02040503050406030204" pitchFamily="18" charset="0"/>
                            </a:rPr>
                            <m:t>+(</m:t>
                          </m:r>
                          <m:sSup>
                            <m:sSupPr>
                              <m:ctrlPr>
                                <a:rPr lang="es-419" b="0" i="1" smtClean="0">
                                  <a:latin typeface="Cambria Math" panose="02040503050406030204" pitchFamily="18" charset="0"/>
                                </a:rPr>
                              </m:ctrlPr>
                            </m:sSupPr>
                            <m:e>
                              <m:sSub>
                                <m:sSubPr>
                                  <m:ctrlPr>
                                    <a:rPr lang="es-419" b="0" i="1" smtClean="0">
                                      <a:latin typeface="Cambria Math" panose="02040503050406030204" pitchFamily="18" charset="0"/>
                                    </a:rPr>
                                  </m:ctrlPr>
                                </m:sSubPr>
                                <m:e>
                                  <m:r>
                                    <a:rPr lang="es-419" b="0" i="1" smtClean="0">
                                      <a:latin typeface="Cambria Math" panose="02040503050406030204" pitchFamily="18" charset="0"/>
                                    </a:rPr>
                                    <m:t>𝐴</m:t>
                                  </m:r>
                                </m:e>
                                <m:sub>
                                  <m:r>
                                    <a:rPr lang="es-419" b="0" i="1" smtClean="0">
                                      <a:latin typeface="Cambria Math" panose="02040503050406030204" pitchFamily="18" charset="0"/>
                                    </a:rPr>
                                    <m:t>2</m:t>
                                  </m:r>
                                </m:sub>
                              </m:sSub>
                              <m:r>
                                <a:rPr lang="es-419" b="0" i="1" smtClean="0">
                                  <a:latin typeface="Cambria Math" panose="02040503050406030204" pitchFamily="18" charset="0"/>
                                </a:rPr>
                                <m:t>−</m:t>
                              </m:r>
                              <m:sSub>
                                <m:sSubPr>
                                  <m:ctrlPr>
                                    <a:rPr lang="es-419" b="0" i="1" smtClean="0">
                                      <a:latin typeface="Cambria Math" panose="02040503050406030204" pitchFamily="18" charset="0"/>
                                    </a:rPr>
                                  </m:ctrlPr>
                                </m:sSubPr>
                                <m:e>
                                  <m:r>
                                    <a:rPr lang="es-419" b="0" i="1" smtClean="0">
                                      <a:latin typeface="Cambria Math" panose="02040503050406030204" pitchFamily="18" charset="0"/>
                                    </a:rPr>
                                    <m:t>𝐵</m:t>
                                  </m:r>
                                </m:e>
                                <m:sub>
                                  <m:r>
                                    <a:rPr lang="es-419" b="0" i="1" smtClean="0">
                                      <a:latin typeface="Cambria Math" panose="02040503050406030204" pitchFamily="18" charset="0"/>
                                    </a:rPr>
                                    <m:t>2</m:t>
                                  </m:r>
                                </m:sub>
                              </m:sSub>
                              <m:r>
                                <a:rPr lang="es-419" b="0" i="1" smtClean="0">
                                  <a:latin typeface="Cambria Math" panose="02040503050406030204" pitchFamily="18" charset="0"/>
                                </a:rPr>
                                <m:t>)</m:t>
                              </m:r>
                            </m:e>
                            <m:sup>
                              <m:r>
                                <a:rPr lang="es-419" b="0" i="1" smtClean="0">
                                  <a:latin typeface="Cambria Math" panose="02040503050406030204" pitchFamily="18" charset="0"/>
                                </a:rPr>
                                <m:t>2</m:t>
                              </m:r>
                            </m:sup>
                          </m:sSup>
                        </m:e>
                      </m:rad>
                    </m:oMath>
                  </m:oMathPara>
                </a14:m>
                <a:endParaRPr lang="es-419" dirty="0"/>
              </a:p>
            </p:txBody>
          </p:sp>
        </mc:Choice>
        <mc:Fallback xmlns="">
          <p:sp>
            <p:nvSpPr>
              <p:cNvPr id="3" name="CuadroTexto 2"/>
              <p:cNvSpPr txBox="1">
                <a:spLocks noRot="1" noChangeAspect="1" noMove="1" noResize="1" noEditPoints="1" noAdjustHandles="1" noChangeArrowheads="1" noChangeShapeType="1" noTextEdit="1"/>
              </p:cNvSpPr>
              <p:nvPr/>
            </p:nvSpPr>
            <p:spPr>
              <a:xfrm>
                <a:off x="5733990" y="2432165"/>
                <a:ext cx="3624710" cy="335413"/>
              </a:xfrm>
              <a:prstGeom prst="rect">
                <a:avLst/>
              </a:prstGeom>
              <a:blipFill rotWithShape="0">
                <a:blip r:embed="rId2"/>
                <a:stretch>
                  <a:fillRect l="-337" b="-29091"/>
                </a:stretch>
              </a:blipFill>
            </p:spPr>
            <p:txBody>
              <a:bodyPr/>
              <a:lstStyle/>
              <a:p>
                <a:r>
                  <a:rPr lang="es-419">
                    <a:noFill/>
                  </a:rPr>
                  <a:t> </a:t>
                </a:r>
              </a:p>
            </p:txBody>
          </p:sp>
        </mc:Fallback>
      </mc:AlternateContent>
      <p:sp>
        <p:nvSpPr>
          <p:cNvPr id="8" name="Elipse 7"/>
          <p:cNvSpPr/>
          <p:nvPr/>
        </p:nvSpPr>
        <p:spPr>
          <a:xfrm>
            <a:off x="6491416" y="3830595"/>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dirty="0"/>
              <a:t>A1,A2</a:t>
            </a:r>
          </a:p>
        </p:txBody>
      </p:sp>
      <p:sp>
        <p:nvSpPr>
          <p:cNvPr id="10" name="Elipse 9"/>
          <p:cNvSpPr/>
          <p:nvPr/>
        </p:nvSpPr>
        <p:spPr>
          <a:xfrm>
            <a:off x="8698210" y="3411888"/>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400" dirty="0"/>
              <a:t>B1,B2</a:t>
            </a:r>
          </a:p>
        </p:txBody>
      </p:sp>
      <p:cxnSp>
        <p:nvCxnSpPr>
          <p:cNvPr id="12" name="Conector recto de flecha 11"/>
          <p:cNvCxnSpPr>
            <a:stCxn id="8" idx="6"/>
            <a:endCxn id="10" idx="2"/>
          </p:cNvCxnSpPr>
          <p:nvPr/>
        </p:nvCxnSpPr>
        <p:spPr>
          <a:xfrm flipV="1">
            <a:off x="7405816" y="3869088"/>
            <a:ext cx="1292394" cy="41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718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Heurísticas: Consistencia</a:t>
            </a:r>
          </a:p>
        </p:txBody>
      </p:sp>
      <mc:AlternateContent xmlns:mc="http://schemas.openxmlformats.org/markup-compatibility/2006" xmlns:a14="http://schemas.microsoft.com/office/drawing/2010/main">
        <mc:Choice Requires="a14">
          <p:sp>
            <p:nvSpPr>
              <p:cNvPr id="4" name="CuadroTexto 3"/>
              <p:cNvSpPr txBox="1"/>
              <p:nvPr/>
            </p:nvSpPr>
            <p:spPr>
              <a:xfrm>
                <a:off x="1909971" y="1901327"/>
                <a:ext cx="9269717" cy="923330"/>
              </a:xfrm>
              <a:prstGeom prst="rect">
                <a:avLst/>
              </a:prstGeom>
              <a:noFill/>
            </p:spPr>
            <p:txBody>
              <a:bodyPr wrap="none" lIns="0" tIns="0" rIns="0" bIns="0" rtlCol="0">
                <a:spAutoFit/>
              </a:bodyPr>
              <a:lstStyle/>
              <a:p>
                <a14:m>
                  <m:oMath xmlns:m="http://schemas.openxmlformats.org/officeDocument/2006/math">
                    <m:r>
                      <a:rPr lang="es-419" sz="2000" b="0" i="1" smtClean="0">
                        <a:latin typeface="Cambria Math" panose="02040503050406030204" pitchFamily="18" charset="0"/>
                      </a:rPr>
                      <m:t>h</m:t>
                    </m:r>
                    <m:r>
                      <a:rPr lang="es-419" sz="2000" b="0" i="1" smtClean="0">
                        <a:latin typeface="Cambria Math" panose="02040503050406030204" pitchFamily="18" charset="0"/>
                      </a:rPr>
                      <m:t>(</m:t>
                    </m:r>
                    <m:r>
                      <a:rPr lang="es-419" sz="2000" b="0" i="1" smtClean="0">
                        <a:latin typeface="Cambria Math" panose="02040503050406030204" pitchFamily="18" charset="0"/>
                      </a:rPr>
                      <m:t>𝑛</m:t>
                    </m:r>
                    <m:r>
                      <a:rPr lang="es-419" sz="2000" b="0" i="1" smtClean="0">
                        <a:latin typeface="Cambria Math" panose="02040503050406030204" pitchFamily="18" charset="0"/>
                      </a:rPr>
                      <m:t>)=</m:t>
                    </m:r>
                  </m:oMath>
                </a14:m>
                <a:r>
                  <a:rPr lang="es-419" sz="2000" dirty="0"/>
                  <a:t> Costo estimado del mejor camino desde el estado actual al estado objetivo</a:t>
                </a:r>
              </a:p>
              <a:p>
                <a:endParaRPr lang="es-419" sz="2000" dirty="0"/>
              </a:p>
              <a:p>
                <a:r>
                  <a:rPr lang="es-419" sz="2000" dirty="0"/>
                  <a:t>Si n es el estado objetivo, </a:t>
                </a:r>
                <a14:m>
                  <m:oMath xmlns:m="http://schemas.openxmlformats.org/officeDocument/2006/math">
                    <m:r>
                      <a:rPr lang="es-419" sz="2000" b="0" i="1" smtClean="0">
                        <a:latin typeface="Cambria Math" panose="02040503050406030204" pitchFamily="18" charset="0"/>
                      </a:rPr>
                      <m:t>h</m:t>
                    </m:r>
                    <m:r>
                      <a:rPr lang="es-419" sz="2000" b="0" i="1" smtClean="0">
                        <a:latin typeface="Cambria Math" panose="02040503050406030204" pitchFamily="18" charset="0"/>
                      </a:rPr>
                      <m:t>(</m:t>
                    </m:r>
                    <m:r>
                      <a:rPr lang="es-419" sz="2000" b="0" i="1" smtClean="0">
                        <a:latin typeface="Cambria Math" panose="02040503050406030204" pitchFamily="18" charset="0"/>
                      </a:rPr>
                      <m:t>𝑛</m:t>
                    </m:r>
                    <m:r>
                      <a:rPr lang="es-419" sz="2000" b="0" i="1" smtClean="0">
                        <a:latin typeface="Cambria Math" panose="02040503050406030204" pitchFamily="18" charset="0"/>
                      </a:rPr>
                      <m:t>)=0</m:t>
                    </m:r>
                  </m:oMath>
                </a14:m>
                <a:endParaRPr lang="es-419" sz="2000" dirty="0"/>
              </a:p>
            </p:txBody>
          </p:sp>
        </mc:Choice>
        <mc:Fallback xmlns="">
          <p:sp>
            <p:nvSpPr>
              <p:cNvPr id="4" name="CuadroTexto 3"/>
              <p:cNvSpPr txBox="1">
                <a:spLocks noRot="1" noChangeAspect="1" noMove="1" noResize="1" noEditPoints="1" noAdjustHandles="1" noChangeArrowheads="1" noChangeShapeType="1" noTextEdit="1"/>
              </p:cNvSpPr>
              <p:nvPr/>
            </p:nvSpPr>
            <p:spPr>
              <a:xfrm>
                <a:off x="1909971" y="1901327"/>
                <a:ext cx="9269717" cy="923330"/>
              </a:xfrm>
              <a:prstGeom prst="rect">
                <a:avLst/>
              </a:prstGeom>
              <a:blipFill rotWithShape="0">
                <a:blip r:embed="rId2"/>
                <a:stretch>
                  <a:fillRect l="-1644" t="-7947" r="-1578" b="-16556"/>
                </a:stretch>
              </a:blipFill>
            </p:spPr>
            <p:txBody>
              <a:bodyPr/>
              <a:lstStyle/>
              <a:p>
                <a:r>
                  <a:rPr lang="es-419">
                    <a:noFill/>
                  </a:rPr>
                  <a:t> </a:t>
                </a:r>
              </a:p>
            </p:txBody>
          </p:sp>
        </mc:Fallback>
      </mc:AlternateContent>
      <p:sp>
        <p:nvSpPr>
          <p:cNvPr id="5" name="Rectángulo 4"/>
          <p:cNvSpPr/>
          <p:nvPr/>
        </p:nvSpPr>
        <p:spPr>
          <a:xfrm>
            <a:off x="2015413" y="6488668"/>
            <a:ext cx="9713166" cy="369332"/>
          </a:xfrm>
          <a:prstGeom prst="rect">
            <a:avLst/>
          </a:prstGeom>
        </p:spPr>
        <p:txBody>
          <a:bodyPr wrap="square">
            <a:spAutoFit/>
          </a:bodyPr>
          <a:lstStyle/>
          <a:p>
            <a:r>
              <a:rPr lang="es-419" dirty="0">
                <a:solidFill>
                  <a:srgbClr val="222222"/>
                </a:solidFill>
                <a:latin typeface="Arial" panose="020B0604020202020204" pitchFamily="34" charset="0"/>
              </a:rPr>
              <a:t>Russell, S., &amp; </a:t>
            </a:r>
            <a:r>
              <a:rPr lang="es-419" dirty="0" err="1">
                <a:solidFill>
                  <a:srgbClr val="222222"/>
                </a:solidFill>
                <a:latin typeface="Arial" panose="020B0604020202020204" pitchFamily="34" charset="0"/>
              </a:rPr>
              <a:t>Norvig</a:t>
            </a:r>
            <a:r>
              <a:rPr lang="es-419" dirty="0">
                <a:solidFill>
                  <a:srgbClr val="222222"/>
                </a:solidFill>
                <a:latin typeface="Arial" panose="020B0604020202020204" pitchFamily="34" charset="0"/>
              </a:rPr>
              <a:t>, P. (2010). Artificial </a:t>
            </a:r>
            <a:r>
              <a:rPr lang="es-419" dirty="0" err="1">
                <a:solidFill>
                  <a:srgbClr val="222222"/>
                </a:solidFill>
                <a:latin typeface="Arial" panose="020B0604020202020204" pitchFamily="34" charset="0"/>
              </a:rPr>
              <a:t>Intelligence</a:t>
            </a:r>
            <a:r>
              <a:rPr lang="es-419" dirty="0">
                <a:solidFill>
                  <a:srgbClr val="222222"/>
                </a:solidFill>
                <a:latin typeface="Arial" panose="020B0604020202020204" pitchFamily="34" charset="0"/>
              </a:rPr>
              <a:t>: A Modern </a:t>
            </a:r>
            <a:r>
              <a:rPr lang="es-419" dirty="0" err="1">
                <a:solidFill>
                  <a:srgbClr val="222222"/>
                </a:solidFill>
                <a:latin typeface="Arial" panose="020B0604020202020204" pitchFamily="34" charset="0"/>
              </a:rPr>
              <a:t>Approach</a:t>
            </a:r>
            <a:r>
              <a:rPr lang="es-419" dirty="0">
                <a:solidFill>
                  <a:srgbClr val="222222"/>
                </a:solidFill>
                <a:latin typeface="Arial" panose="020B0604020202020204" pitchFamily="34" charset="0"/>
              </a:rPr>
              <a:t>. Prentice Hall, p.92</a:t>
            </a:r>
            <a:endParaRPr lang="es-419" dirty="0"/>
          </a:p>
        </p:txBody>
      </p:sp>
      <mc:AlternateContent xmlns:mc="http://schemas.openxmlformats.org/markup-compatibility/2006" xmlns:a14="http://schemas.microsoft.com/office/drawing/2010/main">
        <mc:Choice Requires="a14">
          <p:sp>
            <p:nvSpPr>
              <p:cNvPr id="10" name="Marcador de contenido 5"/>
              <p:cNvSpPr txBox="1">
                <a:spLocks/>
              </p:cNvSpPr>
              <p:nvPr/>
            </p:nvSpPr>
            <p:spPr>
              <a:xfrm>
                <a:off x="176341" y="3048838"/>
                <a:ext cx="3943524" cy="3215649"/>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ct val="30000"/>
                  </a:spcBef>
                  <a:spcAft>
                    <a:spcPts val="1200"/>
                  </a:spcAft>
                  <a:buFont typeface="Arial" panose="020B0604020202020204" pitchFamily="34" charset="0"/>
                  <a:buNone/>
                  <a:defRPr sz="1600" kern="1200">
                    <a:solidFill>
                      <a:schemeClr val="bg1">
                        <a:lumMod val="50000"/>
                      </a:schemeClr>
                    </a:solidFill>
                    <a:latin typeface="+mn-lt"/>
                    <a:ea typeface="+mn-ea"/>
                    <a:cs typeface="+mn-cs"/>
                  </a:defRPr>
                </a:lvl1pPr>
                <a:lvl2pPr marL="685800" indent="-228600" algn="l" defTabSz="914400" rtl="0" eaLnBrk="1" latinLnBrk="0" hangingPunct="1">
                  <a:lnSpc>
                    <a:spcPct val="150000"/>
                  </a:lnSpc>
                  <a:spcBef>
                    <a:spcPct val="30000"/>
                  </a:spcBef>
                  <a:spcAft>
                    <a:spcPts val="1200"/>
                  </a:spcAft>
                  <a:buFont typeface="Arial" panose="020B0604020202020204" pitchFamily="34" charset="0"/>
                  <a:buChar char="•"/>
                  <a:defRPr sz="1400" kern="1200">
                    <a:solidFill>
                      <a:schemeClr val="bg1">
                        <a:lumMod val="50000"/>
                      </a:schemeClr>
                    </a:solidFill>
                    <a:latin typeface="+mn-lt"/>
                    <a:ea typeface="+mn-ea"/>
                    <a:cs typeface="+mn-cs"/>
                  </a:defRPr>
                </a:lvl2pPr>
                <a:lvl3pPr marL="1143000" indent="-228600" algn="l" defTabSz="914400" rtl="0" eaLnBrk="1" latinLnBrk="0" hangingPunct="1">
                  <a:lnSpc>
                    <a:spcPct val="150000"/>
                  </a:lnSpc>
                  <a:spcBef>
                    <a:spcPct val="30000"/>
                  </a:spcBef>
                  <a:spcAft>
                    <a:spcPts val="1200"/>
                  </a:spcAft>
                  <a:buFont typeface="Arial" panose="020B0604020202020204" pitchFamily="34" charset="0"/>
                  <a:buChar char="•"/>
                  <a:defRPr sz="1200" kern="1200">
                    <a:solidFill>
                      <a:schemeClr val="bg1">
                        <a:lumMod val="50000"/>
                      </a:schemeClr>
                    </a:solidFill>
                    <a:latin typeface="+mn-lt"/>
                    <a:ea typeface="+mn-ea"/>
                    <a:cs typeface="+mn-cs"/>
                  </a:defRPr>
                </a:lvl3pPr>
                <a:lvl4pPr marL="16002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4pPr>
                <a:lvl5pPr marL="2057400" indent="-228600" algn="l" defTabSz="914400" rtl="0" eaLnBrk="1" latinLnBrk="0" hangingPunct="1">
                  <a:lnSpc>
                    <a:spcPct val="150000"/>
                  </a:lnSpc>
                  <a:spcBef>
                    <a:spcPct val="30000"/>
                  </a:spcBef>
                  <a:spcAft>
                    <a:spcPts val="1200"/>
                  </a:spcAft>
                  <a:buFont typeface="Arial" panose="020B0604020202020204" pitchFamily="34" charset="0"/>
                  <a:buChar char="•"/>
                  <a:defRPr sz="11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r>
                  <a:rPr lang="es-419" b="1" dirty="0"/>
                  <a:t>Heurística consistente</a:t>
                </a:r>
                <a:r>
                  <a:rPr lang="es-419" dirty="0"/>
                  <a:t>:</a:t>
                </a:r>
              </a:p>
              <a:p>
                <a:endParaRPr lang="es-419" dirty="0"/>
              </a:p>
              <a:p>
                <a:pPr/>
                <a14:m>
                  <m:oMathPara xmlns:m="http://schemas.openxmlformats.org/officeDocument/2006/math">
                    <m:oMathParaPr>
                      <m:jc m:val="centerGroup"/>
                    </m:oMathParaPr>
                    <m:oMath xmlns:m="http://schemas.openxmlformats.org/officeDocument/2006/math">
                      <m:r>
                        <a:rPr lang="es-419" sz="3200" i="1" smtClean="0">
                          <a:latin typeface="Cambria Math" panose="02040503050406030204" pitchFamily="18" charset="0"/>
                          <a:ea typeface="Cambria Math" panose="02040503050406030204" pitchFamily="18" charset="0"/>
                        </a:rPr>
                        <m:t>∀</m:t>
                      </m:r>
                      <m:r>
                        <a:rPr lang="es-419" sz="3200" b="0" i="1" smtClean="0">
                          <a:latin typeface="Cambria Math" panose="02040503050406030204" pitchFamily="18" charset="0"/>
                          <a:ea typeface="Cambria Math" panose="02040503050406030204" pitchFamily="18" charset="0"/>
                        </a:rPr>
                        <m:t> </m:t>
                      </m:r>
                      <m:r>
                        <a:rPr lang="es-419" sz="3200" b="0" i="1" smtClean="0">
                          <a:latin typeface="Cambria Math" panose="02040503050406030204" pitchFamily="18" charset="0"/>
                          <a:ea typeface="Cambria Math" panose="02040503050406030204" pitchFamily="18" charset="0"/>
                        </a:rPr>
                        <m:t>𝑎</m:t>
                      </m:r>
                    </m:oMath>
                  </m:oMathPara>
                </a14:m>
                <a:endParaRPr lang="es-419" dirty="0"/>
              </a:p>
            </p:txBody>
          </p:sp>
        </mc:Choice>
        <mc:Fallback xmlns="">
          <p:sp>
            <p:nvSpPr>
              <p:cNvPr id="10" name="Marcador de contenido 5"/>
              <p:cNvSpPr txBox="1">
                <a:spLocks noRot="1" noChangeAspect="1" noMove="1" noResize="1" noEditPoints="1" noAdjustHandles="1" noChangeArrowheads="1" noChangeShapeType="1" noTextEdit="1"/>
              </p:cNvSpPr>
              <p:nvPr/>
            </p:nvSpPr>
            <p:spPr>
              <a:xfrm>
                <a:off x="176341" y="3048838"/>
                <a:ext cx="3943524" cy="3215649"/>
              </a:xfrm>
              <a:prstGeom prst="rect">
                <a:avLst/>
              </a:prstGeom>
              <a:blipFill rotWithShape="0">
                <a:blip r:embed="rId3"/>
                <a:stretch>
                  <a:fillRect l="-927"/>
                </a:stretch>
              </a:blipFill>
            </p:spPr>
            <p:txBody>
              <a:bodyPr/>
              <a:lstStyle/>
              <a:p>
                <a:r>
                  <a:rPr lang="es-419">
                    <a:noFill/>
                  </a:rPr>
                  <a:t> </a:t>
                </a:r>
              </a:p>
            </p:txBody>
          </p:sp>
        </mc:Fallback>
      </mc:AlternateContent>
      <p:pic>
        <p:nvPicPr>
          <p:cNvPr id="11" name="Imagen 10"/>
          <p:cNvPicPr>
            <a:picLocks noChangeAspect="1"/>
          </p:cNvPicPr>
          <p:nvPr/>
        </p:nvPicPr>
        <p:blipFill>
          <a:blip r:embed="rId4"/>
          <a:stretch>
            <a:fillRect/>
          </a:stretch>
        </p:blipFill>
        <p:spPr>
          <a:xfrm>
            <a:off x="176341" y="3513198"/>
            <a:ext cx="3598594" cy="671141"/>
          </a:xfrm>
          <a:prstGeom prst="rect">
            <a:avLst/>
          </a:prstGeom>
        </p:spPr>
      </p:pic>
      <p:sp>
        <p:nvSpPr>
          <p:cNvPr id="12" name="Elipse 11"/>
          <p:cNvSpPr/>
          <p:nvPr/>
        </p:nvSpPr>
        <p:spPr>
          <a:xfrm>
            <a:off x="6544829" y="447314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t>n</a:t>
            </a:r>
          </a:p>
        </p:txBody>
      </p:sp>
      <p:sp>
        <p:nvSpPr>
          <p:cNvPr id="13" name="Elipse 12"/>
          <p:cNvSpPr/>
          <p:nvPr/>
        </p:nvSpPr>
        <p:spPr>
          <a:xfrm>
            <a:off x="8751623" y="405443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t>n</a:t>
            </a:r>
            <a:r>
              <a:rPr lang="es-419" sz="3200" baseline="30000" dirty="0"/>
              <a:t>’</a:t>
            </a:r>
            <a:endParaRPr lang="es-419" sz="3200" dirty="0"/>
          </a:p>
        </p:txBody>
      </p:sp>
      <p:cxnSp>
        <p:nvCxnSpPr>
          <p:cNvPr id="14" name="Conector recto de flecha 13"/>
          <p:cNvCxnSpPr>
            <a:stCxn id="12" idx="6"/>
            <a:endCxn id="13" idx="2"/>
          </p:cNvCxnSpPr>
          <p:nvPr/>
        </p:nvCxnSpPr>
        <p:spPr>
          <a:xfrm flipV="1">
            <a:off x="7459229" y="4511639"/>
            <a:ext cx="1292394" cy="418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921722" y="4197772"/>
            <a:ext cx="367408" cy="523220"/>
          </a:xfrm>
          <a:prstGeom prst="rect">
            <a:avLst/>
          </a:prstGeom>
          <a:noFill/>
        </p:spPr>
        <p:txBody>
          <a:bodyPr wrap="none" rtlCol="0">
            <a:spAutoFit/>
          </a:bodyPr>
          <a:lstStyle/>
          <a:p>
            <a:r>
              <a:rPr lang="es-419" sz="2800" dirty="0"/>
              <a:t>a</a:t>
            </a:r>
          </a:p>
        </p:txBody>
      </p:sp>
      <p:sp>
        <p:nvSpPr>
          <p:cNvPr id="16" name="Elipse 15"/>
          <p:cNvSpPr/>
          <p:nvPr/>
        </p:nvSpPr>
        <p:spPr>
          <a:xfrm>
            <a:off x="7374730" y="2550985"/>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200" dirty="0"/>
              <a:t>g</a:t>
            </a:r>
          </a:p>
        </p:txBody>
      </p:sp>
      <p:cxnSp>
        <p:nvCxnSpPr>
          <p:cNvPr id="18" name="Conector recto de flecha 17"/>
          <p:cNvCxnSpPr>
            <a:stCxn id="12" idx="0"/>
            <a:endCxn id="16" idx="3"/>
          </p:cNvCxnSpPr>
          <p:nvPr/>
        </p:nvCxnSpPr>
        <p:spPr>
          <a:xfrm flipV="1">
            <a:off x="7002029" y="3331474"/>
            <a:ext cx="506612" cy="114167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13" idx="0"/>
            <a:endCxn id="16" idx="5"/>
          </p:cNvCxnSpPr>
          <p:nvPr/>
        </p:nvCxnSpPr>
        <p:spPr>
          <a:xfrm flipH="1" flipV="1">
            <a:off x="8155219" y="3331474"/>
            <a:ext cx="1053604" cy="72296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6588948" y="3689663"/>
            <a:ext cx="582211" cy="369332"/>
          </a:xfrm>
          <a:prstGeom prst="rect">
            <a:avLst/>
          </a:prstGeom>
          <a:noFill/>
        </p:spPr>
        <p:txBody>
          <a:bodyPr wrap="none" rtlCol="0">
            <a:spAutoFit/>
          </a:bodyPr>
          <a:lstStyle/>
          <a:p>
            <a:r>
              <a:rPr lang="es-419" dirty="0"/>
              <a:t>h(n)</a:t>
            </a:r>
          </a:p>
        </p:txBody>
      </p:sp>
      <p:sp>
        <p:nvSpPr>
          <p:cNvPr id="22" name="CuadroTexto 21"/>
          <p:cNvSpPr txBox="1"/>
          <p:nvPr/>
        </p:nvSpPr>
        <p:spPr>
          <a:xfrm>
            <a:off x="8855212" y="3431699"/>
            <a:ext cx="635110" cy="369332"/>
          </a:xfrm>
          <a:prstGeom prst="rect">
            <a:avLst/>
          </a:prstGeom>
          <a:noFill/>
        </p:spPr>
        <p:txBody>
          <a:bodyPr wrap="none" rtlCol="0">
            <a:spAutoFit/>
          </a:bodyPr>
          <a:lstStyle/>
          <a:p>
            <a:r>
              <a:rPr lang="es-419" dirty="0"/>
              <a:t>h(n’)</a:t>
            </a:r>
          </a:p>
        </p:txBody>
      </p:sp>
    </p:spTree>
    <p:extLst>
      <p:ext uri="{BB962C8B-B14F-4D97-AF65-F5344CB8AC3E}">
        <p14:creationId xmlns:p14="http://schemas.microsoft.com/office/powerpoint/2010/main" val="364688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A* se puede formular a partir del algoritmo de Dijkstra</a:t>
            </a:r>
            <a:br>
              <a:rPr lang="es-ES" dirty="0"/>
            </a:br>
            <a:r>
              <a:rPr lang="es-ES" dirty="0"/>
              <a:t>A* tiene un nodo objetivo que Dijkstra no tiene</a:t>
            </a:r>
          </a:p>
        </p:txBody>
      </p:sp>
      <p:pic>
        <p:nvPicPr>
          <p:cNvPr id="4" name="Imagen 3"/>
          <p:cNvPicPr>
            <a:picLocks noChangeAspect="1"/>
          </p:cNvPicPr>
          <p:nvPr/>
        </p:nvPicPr>
        <p:blipFill>
          <a:blip r:embed="rId2"/>
          <a:stretch>
            <a:fillRect/>
          </a:stretch>
        </p:blipFill>
        <p:spPr>
          <a:xfrm>
            <a:off x="456599" y="1910764"/>
            <a:ext cx="3848100" cy="1400175"/>
          </a:xfrm>
          <a:prstGeom prst="rect">
            <a:avLst/>
          </a:prstGeom>
        </p:spPr>
      </p:pic>
      <p:pic>
        <p:nvPicPr>
          <p:cNvPr id="6" name="Imagen 5"/>
          <p:cNvPicPr>
            <a:picLocks noChangeAspect="1"/>
          </p:cNvPicPr>
          <p:nvPr/>
        </p:nvPicPr>
        <p:blipFill>
          <a:blip r:embed="rId3"/>
          <a:stretch>
            <a:fillRect/>
          </a:stretch>
        </p:blipFill>
        <p:spPr>
          <a:xfrm>
            <a:off x="4304699" y="2039351"/>
            <a:ext cx="2895600" cy="1143000"/>
          </a:xfrm>
          <a:prstGeom prst="rect">
            <a:avLst/>
          </a:prstGeom>
        </p:spPr>
      </p:pic>
      <p:pic>
        <p:nvPicPr>
          <p:cNvPr id="7" name="Imagen 6"/>
          <p:cNvPicPr>
            <a:picLocks noChangeAspect="1"/>
          </p:cNvPicPr>
          <p:nvPr/>
        </p:nvPicPr>
        <p:blipFill>
          <a:blip r:embed="rId4"/>
          <a:stretch>
            <a:fillRect/>
          </a:stretch>
        </p:blipFill>
        <p:spPr>
          <a:xfrm>
            <a:off x="4264617" y="3889158"/>
            <a:ext cx="3429000" cy="2390775"/>
          </a:xfrm>
          <a:prstGeom prst="rect">
            <a:avLst/>
          </a:prstGeom>
        </p:spPr>
      </p:pic>
      <p:pic>
        <p:nvPicPr>
          <p:cNvPr id="8" name="Imagen 7"/>
          <p:cNvPicPr>
            <a:picLocks noChangeAspect="1"/>
          </p:cNvPicPr>
          <p:nvPr/>
        </p:nvPicPr>
        <p:blipFill>
          <a:blip r:embed="rId5"/>
          <a:stretch>
            <a:fillRect/>
          </a:stretch>
        </p:blipFill>
        <p:spPr>
          <a:xfrm>
            <a:off x="8013361" y="6649187"/>
            <a:ext cx="5732789" cy="147939"/>
          </a:xfrm>
          <a:prstGeom prst="rect">
            <a:avLst/>
          </a:prstGeom>
        </p:spPr>
      </p:pic>
      <p:sp>
        <p:nvSpPr>
          <p:cNvPr id="3" name="Flecha derecha 2"/>
          <p:cNvSpPr/>
          <p:nvPr/>
        </p:nvSpPr>
        <p:spPr>
          <a:xfrm>
            <a:off x="7244119" y="23685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Flecha abajo 8"/>
          <p:cNvSpPr/>
          <p:nvPr/>
        </p:nvSpPr>
        <p:spPr>
          <a:xfrm>
            <a:off x="9982899" y="3112316"/>
            <a:ext cx="484632" cy="5536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mc:AlternateContent xmlns:mc="http://schemas.openxmlformats.org/markup-compatibility/2006" xmlns:a14="http://schemas.microsoft.com/office/drawing/2010/main">
        <mc:Choice Requires="a14">
          <p:sp>
            <p:nvSpPr>
              <p:cNvPr id="10" name="CuadroTexto 9"/>
              <p:cNvSpPr txBox="1"/>
              <p:nvPr/>
            </p:nvSpPr>
            <p:spPr>
              <a:xfrm>
                <a:off x="8856987" y="3550848"/>
                <a:ext cx="2873351" cy="923330"/>
              </a:xfrm>
              <a:prstGeom prst="rect">
                <a:avLst/>
              </a:prstGeom>
              <a:noFill/>
            </p:spPr>
            <p:txBody>
              <a:bodyPr wrap="none" rtlCol="0">
                <a:spAutoFit/>
              </a:bodyPr>
              <a:lstStyle/>
              <a:p>
                <a:endParaRPr lang="es-419"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419" b="0" i="1" smtClean="0">
                          <a:latin typeface="Cambria Math" panose="02040503050406030204" pitchFamily="18" charset="0"/>
                        </a:rPr>
                        <m:t>𝑔</m:t>
                      </m:r>
                      <m:d>
                        <m:dPr>
                          <m:ctrlPr>
                            <a:rPr lang="es-419" b="0" i="1" smtClean="0">
                              <a:latin typeface="Cambria Math" panose="02040503050406030204" pitchFamily="18" charset="0"/>
                            </a:rPr>
                          </m:ctrlPr>
                        </m:dPr>
                        <m:e>
                          <m:r>
                            <a:rPr lang="es-ES" b="0" i="1" smtClean="0">
                              <a:latin typeface="Cambria Math" panose="02040503050406030204" pitchFamily="18" charset="0"/>
                            </a:rPr>
                            <m:t>𝑢</m:t>
                          </m:r>
                          <m:r>
                            <a:rPr lang="es-ES" b="0" i="1" smtClean="0">
                              <a:latin typeface="Cambria Math" panose="02040503050406030204" pitchFamily="18" charset="0"/>
                            </a:rPr>
                            <m:t>,</m:t>
                          </m:r>
                          <m:r>
                            <a:rPr lang="es-419" b="0" i="1" smtClean="0">
                              <a:latin typeface="Cambria Math" panose="02040503050406030204" pitchFamily="18" charset="0"/>
                            </a:rPr>
                            <m:t>𝑣</m:t>
                          </m:r>
                          <m:r>
                            <a:rPr lang="es-ES" b="0" i="1" smtClean="0">
                              <a:latin typeface="Cambria Math" panose="02040503050406030204" pitchFamily="18" charset="0"/>
                            </a:rPr>
                            <m:t>,</m:t>
                          </m:r>
                          <m:r>
                            <a:rPr lang="es-ES" b="0" i="1" smtClean="0">
                              <a:latin typeface="Cambria Math" panose="02040503050406030204" pitchFamily="18" charset="0"/>
                            </a:rPr>
                            <m:t>𝑤</m:t>
                          </m:r>
                        </m:e>
                      </m:d>
                      <m:r>
                        <a:rPr lang="es-419" b="0" i="1" smtClean="0">
                          <a:latin typeface="Cambria Math" panose="02040503050406030204" pitchFamily="18" charset="0"/>
                        </a:rPr>
                        <m:t>=</m:t>
                      </m:r>
                      <m:r>
                        <a:rPr lang="es-419" b="0" i="1" smtClean="0">
                          <a:latin typeface="Cambria Math" panose="02040503050406030204" pitchFamily="18" charset="0"/>
                        </a:rPr>
                        <m:t>𝑢</m:t>
                      </m:r>
                      <m:r>
                        <a:rPr lang="es-419" b="0" i="1" smtClean="0">
                          <a:latin typeface="Cambria Math" panose="02040503050406030204" pitchFamily="18" charset="0"/>
                        </a:rPr>
                        <m:t>.</m:t>
                      </m:r>
                      <m:r>
                        <a:rPr lang="es-419" b="0" i="1" smtClean="0">
                          <a:latin typeface="Cambria Math" panose="02040503050406030204" pitchFamily="18" charset="0"/>
                        </a:rPr>
                        <m:t>𝑑</m:t>
                      </m:r>
                      <m:r>
                        <a:rPr lang="es-419" b="0" i="1" smtClean="0">
                          <a:latin typeface="Cambria Math" panose="02040503050406030204" pitchFamily="18" charset="0"/>
                        </a:rPr>
                        <m:t>+</m:t>
                      </m:r>
                      <m:r>
                        <a:rPr lang="es-419" b="0" i="1" smtClean="0">
                          <a:latin typeface="Cambria Math" panose="02040503050406030204" pitchFamily="18" charset="0"/>
                        </a:rPr>
                        <m:t>𝑤</m:t>
                      </m:r>
                      <m:r>
                        <a:rPr lang="es-419" b="0" i="1" smtClean="0">
                          <a:latin typeface="Cambria Math" panose="02040503050406030204" pitchFamily="18" charset="0"/>
                        </a:rPr>
                        <m:t>(</m:t>
                      </m:r>
                      <m:r>
                        <a:rPr lang="es-419" b="0" i="1" smtClean="0">
                          <a:latin typeface="Cambria Math" panose="02040503050406030204" pitchFamily="18" charset="0"/>
                        </a:rPr>
                        <m:t>𝑢</m:t>
                      </m:r>
                      <m:r>
                        <a:rPr lang="es-419" b="0" i="1" smtClean="0">
                          <a:latin typeface="Cambria Math" panose="02040503050406030204" pitchFamily="18" charset="0"/>
                        </a:rPr>
                        <m:t>,</m:t>
                      </m:r>
                      <m:r>
                        <a:rPr lang="es-419" b="0" i="1" smtClean="0">
                          <a:latin typeface="Cambria Math" panose="02040503050406030204" pitchFamily="18" charset="0"/>
                        </a:rPr>
                        <m:t>𝑣</m:t>
                      </m:r>
                      <m:r>
                        <a:rPr lang="es-419" b="0" i="1" smtClean="0">
                          <a:latin typeface="Cambria Math" panose="02040503050406030204" pitchFamily="18" charset="0"/>
                        </a:rPr>
                        <m:t>)</m:t>
                      </m:r>
                    </m:oMath>
                  </m:oMathPara>
                </a14:m>
                <a:endParaRPr lang="es-419" dirty="0"/>
              </a:p>
              <a:p>
                <a:r>
                  <a:rPr lang="es-419" dirty="0"/>
                  <a:t>Costo acumulado hasta v</a:t>
                </a:r>
              </a:p>
            </p:txBody>
          </p:sp>
        </mc:Choice>
        <mc:Fallback xmlns="">
          <p:sp>
            <p:nvSpPr>
              <p:cNvPr id="10" name="CuadroTexto 9"/>
              <p:cNvSpPr txBox="1">
                <a:spLocks noRot="1" noChangeAspect="1" noMove="1" noResize="1" noEditPoints="1" noAdjustHandles="1" noChangeArrowheads="1" noChangeShapeType="1" noTextEdit="1"/>
              </p:cNvSpPr>
              <p:nvPr/>
            </p:nvSpPr>
            <p:spPr>
              <a:xfrm>
                <a:off x="8856987" y="3550848"/>
                <a:ext cx="2873351" cy="923330"/>
              </a:xfrm>
              <a:prstGeom prst="rect">
                <a:avLst/>
              </a:prstGeom>
              <a:blipFill>
                <a:blip r:embed="rId7"/>
                <a:stretch>
                  <a:fillRect l="-1762" b="-9459"/>
                </a:stretch>
              </a:blipFill>
            </p:spPr>
            <p:txBody>
              <a:bodyPr/>
              <a:lstStyle/>
              <a:p>
                <a:r>
                  <a:rPr lang="en-CL">
                    <a:noFill/>
                  </a:rPr>
                  <a:t> </a:t>
                </a:r>
              </a:p>
            </p:txBody>
          </p:sp>
        </mc:Fallback>
      </mc:AlternateContent>
      <p:sp>
        <p:nvSpPr>
          <p:cNvPr id="11" name="Elipse 10"/>
          <p:cNvSpPr/>
          <p:nvPr/>
        </p:nvSpPr>
        <p:spPr>
          <a:xfrm>
            <a:off x="10688399" y="2248207"/>
            <a:ext cx="720000" cy="720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376B940-2F0F-9E94-B1ED-B5043A17C0B9}"/>
                  </a:ext>
                </a:extLst>
              </p:cNvPr>
              <p:cNvSpPr txBox="1"/>
              <p:nvPr/>
            </p:nvSpPr>
            <p:spPr>
              <a:xfrm>
                <a:off x="8397616" y="2469708"/>
                <a:ext cx="309206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𝑓</m:t>
                      </m:r>
                      <m:d>
                        <m:dPr>
                          <m:ctrlPr>
                            <a:rPr lang="es-ES" b="0" i="1" smtClean="0">
                              <a:latin typeface="Cambria Math" panose="02040503050406030204" pitchFamily="18" charset="0"/>
                            </a:rPr>
                          </m:ctrlPr>
                        </m:dPr>
                        <m:e>
                          <m:r>
                            <a:rPr lang="es-ES" b="0" i="1" smtClean="0">
                              <a:latin typeface="Cambria Math" panose="02040503050406030204" pitchFamily="18" charset="0"/>
                            </a:rPr>
                            <m:t>𝑢</m:t>
                          </m:r>
                          <m:r>
                            <a:rPr lang="es-ES" b="0" i="1" smtClean="0">
                              <a:latin typeface="Cambria Math" panose="02040503050406030204" pitchFamily="18" charset="0"/>
                            </a:rPr>
                            <m:t>,</m:t>
                          </m:r>
                          <m:r>
                            <a:rPr lang="es-ES" b="0" i="1" smtClean="0">
                              <a:latin typeface="Cambria Math" panose="02040503050406030204" pitchFamily="18" charset="0"/>
                            </a:rPr>
                            <m:t>𝑣</m:t>
                          </m:r>
                          <m:r>
                            <a:rPr lang="es-ES" b="0" i="1" smtClean="0">
                              <a:latin typeface="Cambria Math" panose="02040503050406030204" pitchFamily="18" charset="0"/>
                            </a:rPr>
                            <m:t>,</m:t>
                          </m:r>
                          <m:r>
                            <a:rPr lang="es-ES" b="0" i="1" smtClean="0">
                              <a:latin typeface="Cambria Math" panose="02040503050406030204" pitchFamily="18" charset="0"/>
                            </a:rPr>
                            <m:t>𝑤</m:t>
                          </m:r>
                        </m:e>
                      </m:d>
                      <m:r>
                        <a:rPr lang="en-US" i="1" smtClean="0">
                          <a:latin typeface="Cambria Math" panose="02040503050406030204" pitchFamily="18" charset="0"/>
                        </a:rPr>
                        <m:t>=</m:t>
                      </m:r>
                      <m:r>
                        <a:rPr lang="es-ES" b="0" i="1" smtClean="0">
                          <a:latin typeface="Cambria Math" panose="02040503050406030204" pitchFamily="18" charset="0"/>
                        </a:rPr>
                        <m:t>𝑔</m:t>
                      </m:r>
                      <m:d>
                        <m:dPr>
                          <m:ctrlPr>
                            <a:rPr lang="es-ES" b="0" i="1" smtClean="0">
                              <a:latin typeface="Cambria Math" panose="02040503050406030204" pitchFamily="18" charset="0"/>
                            </a:rPr>
                          </m:ctrlPr>
                        </m:dPr>
                        <m:e>
                          <m:r>
                            <a:rPr lang="es-ES" b="0" i="1" smtClean="0">
                              <a:latin typeface="Cambria Math" panose="02040503050406030204" pitchFamily="18" charset="0"/>
                            </a:rPr>
                            <m:t>𝑢</m:t>
                          </m:r>
                          <m:r>
                            <a:rPr lang="es-ES" b="0" i="1" smtClean="0">
                              <a:latin typeface="Cambria Math" panose="02040503050406030204" pitchFamily="18" charset="0"/>
                            </a:rPr>
                            <m:t>,</m:t>
                          </m:r>
                          <m:r>
                            <a:rPr lang="es-ES" b="0" i="1" smtClean="0">
                              <a:latin typeface="Cambria Math" panose="02040503050406030204" pitchFamily="18" charset="0"/>
                            </a:rPr>
                            <m:t>𝑣</m:t>
                          </m:r>
                          <m:r>
                            <a:rPr lang="es-ES" b="0" i="1" smtClean="0">
                              <a:latin typeface="Cambria Math" panose="02040503050406030204" pitchFamily="18" charset="0"/>
                            </a:rPr>
                            <m:t>,</m:t>
                          </m:r>
                          <m:r>
                            <a:rPr lang="es-ES" b="0" i="1" smtClean="0">
                              <a:latin typeface="Cambria Math" panose="02040503050406030204" pitchFamily="18" charset="0"/>
                            </a:rPr>
                            <m:t>𝑤</m:t>
                          </m:r>
                        </m:e>
                      </m:d>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𝑣</m:t>
                      </m:r>
                      <m:r>
                        <a:rPr lang="es-ES" b="0" i="1" smtClean="0">
                          <a:latin typeface="Cambria Math" panose="02040503050406030204" pitchFamily="18" charset="0"/>
                        </a:rPr>
                        <m:t>)</m:t>
                      </m:r>
                    </m:oMath>
                  </m:oMathPara>
                </a14:m>
                <a:endParaRPr lang="en-CL" dirty="0"/>
              </a:p>
            </p:txBody>
          </p:sp>
        </mc:Choice>
        <mc:Fallback xmlns="">
          <p:sp>
            <p:nvSpPr>
              <p:cNvPr id="12" name="TextBox 11">
                <a:extLst>
                  <a:ext uri="{FF2B5EF4-FFF2-40B4-BE49-F238E27FC236}">
                    <a16:creationId xmlns:a16="http://schemas.microsoft.com/office/drawing/2014/main" id="{8376B940-2F0F-9E94-B1ED-B5043A17C0B9}"/>
                  </a:ext>
                </a:extLst>
              </p:cNvPr>
              <p:cNvSpPr txBox="1">
                <a:spLocks noRot="1" noChangeAspect="1" noMove="1" noResize="1" noEditPoints="1" noAdjustHandles="1" noChangeArrowheads="1" noChangeShapeType="1" noTextEdit="1"/>
              </p:cNvSpPr>
              <p:nvPr/>
            </p:nvSpPr>
            <p:spPr>
              <a:xfrm>
                <a:off x="8397616" y="2469708"/>
                <a:ext cx="3092065" cy="276999"/>
              </a:xfrm>
              <a:prstGeom prst="rect">
                <a:avLst/>
              </a:prstGeom>
              <a:blipFill>
                <a:blip r:embed="rId8"/>
                <a:stretch>
                  <a:fillRect l="-820" r="-820" b="-39130"/>
                </a:stretch>
              </a:blipFill>
            </p:spPr>
            <p:txBody>
              <a:bodyPr/>
              <a:lstStyle/>
              <a:p>
                <a:r>
                  <a:rPr lang="en-C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3F8749-5EDA-3887-74BD-200D107000A8}"/>
                  </a:ext>
                </a:extLst>
              </p:cNvPr>
              <p:cNvSpPr txBox="1"/>
              <p:nvPr/>
            </p:nvSpPr>
            <p:spPr>
              <a:xfrm>
                <a:off x="8856987" y="4606073"/>
                <a:ext cx="2988649" cy="120032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𝑣</m:t>
                          </m:r>
                        </m:e>
                      </m:d>
                    </m:oMath>
                  </m:oMathPara>
                </a14:m>
                <a:endParaRPr lang="es-ES" b="0" dirty="0"/>
              </a:p>
              <a:p>
                <a:pPr algn="ctr"/>
                <a:r>
                  <a:rPr lang="en-CL" dirty="0"/>
                  <a:t>Costo</a:t>
                </a:r>
              </a:p>
              <a:p>
                <a:pPr algn="ctr"/>
                <a:r>
                  <a:rPr lang="en-CL" dirty="0"/>
                  <a:t>de llegar al objetivo desde v</a:t>
                </a:r>
              </a:p>
            </p:txBody>
          </p:sp>
        </mc:Choice>
        <mc:Fallback xmlns="">
          <p:sp>
            <p:nvSpPr>
              <p:cNvPr id="14" name="TextBox 13">
                <a:extLst>
                  <a:ext uri="{FF2B5EF4-FFF2-40B4-BE49-F238E27FC236}">
                    <a16:creationId xmlns:a16="http://schemas.microsoft.com/office/drawing/2014/main" id="{4E3F8749-5EDA-3887-74BD-200D107000A8}"/>
                  </a:ext>
                </a:extLst>
              </p:cNvPr>
              <p:cNvSpPr txBox="1">
                <a:spLocks noRot="1" noChangeAspect="1" noMove="1" noResize="1" noEditPoints="1" noAdjustHandles="1" noChangeArrowheads="1" noChangeShapeType="1" noTextEdit="1"/>
              </p:cNvSpPr>
              <p:nvPr/>
            </p:nvSpPr>
            <p:spPr>
              <a:xfrm>
                <a:off x="8856987" y="4606073"/>
                <a:ext cx="2988649" cy="1200329"/>
              </a:xfrm>
              <a:prstGeom prst="rect">
                <a:avLst/>
              </a:prstGeom>
              <a:blipFill>
                <a:blip r:embed="rId9"/>
                <a:stretch>
                  <a:fillRect r="-1271" b="-7368"/>
                </a:stretch>
              </a:blipFill>
            </p:spPr>
            <p:txBody>
              <a:bodyPr/>
              <a:lstStyle/>
              <a:p>
                <a:r>
                  <a:rPr lang="en-CL">
                    <a:noFill/>
                  </a:rPr>
                  <a:t> </a:t>
                </a:r>
              </a:p>
            </p:txBody>
          </p:sp>
        </mc:Fallback>
      </mc:AlternateContent>
      <p:sp>
        <p:nvSpPr>
          <p:cNvPr id="15" name="Rounded Rectangle 14">
            <a:extLst>
              <a:ext uri="{FF2B5EF4-FFF2-40B4-BE49-F238E27FC236}">
                <a16:creationId xmlns:a16="http://schemas.microsoft.com/office/drawing/2014/main" id="{11A96C89-260D-F38E-B62B-706860EBDB12}"/>
              </a:ext>
            </a:extLst>
          </p:cNvPr>
          <p:cNvSpPr/>
          <p:nvPr/>
        </p:nvSpPr>
        <p:spPr>
          <a:xfrm>
            <a:off x="4924440" y="5206236"/>
            <a:ext cx="2109354" cy="321727"/>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93361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Y si usamos A* en </a:t>
            </a:r>
            <a:r>
              <a:rPr lang="es-419" dirty="0" err="1"/>
              <a:t>Pathfinding</a:t>
            </a:r>
            <a:r>
              <a:rPr lang="es-419" dirty="0"/>
              <a:t>?</a:t>
            </a:r>
          </a:p>
        </p:txBody>
      </p:sp>
      <p:sp>
        <p:nvSpPr>
          <p:cNvPr id="3" name="Subtítulo 2"/>
          <p:cNvSpPr>
            <a:spLocks noGrp="1"/>
          </p:cNvSpPr>
          <p:nvPr>
            <p:ph type="subTitle" idx="1"/>
          </p:nvPr>
        </p:nvSpPr>
        <p:spPr>
          <a:xfrm>
            <a:off x="838203" y="5110609"/>
            <a:ext cx="5347994" cy="1137793"/>
          </a:xfrm>
        </p:spPr>
        <p:txBody>
          <a:bodyPr>
            <a:normAutofit fontScale="77500" lnSpcReduction="20000"/>
          </a:bodyPr>
          <a:lstStyle/>
          <a:p>
            <a:r>
              <a:rPr lang="es-419" dirty="0"/>
              <a:t>Los caminos generados son los óptimos, y busca menos nodos que </a:t>
            </a:r>
            <a:r>
              <a:rPr lang="es-419" dirty="0" err="1"/>
              <a:t>Dijsktra</a:t>
            </a:r>
            <a:endParaRPr lang="es-419" dirty="0"/>
          </a:p>
        </p:txBody>
      </p:sp>
      <p:pic>
        <p:nvPicPr>
          <p:cNvPr id="4" name="Imagen 3"/>
          <p:cNvPicPr>
            <a:picLocks noChangeAspect="1"/>
          </p:cNvPicPr>
          <p:nvPr/>
        </p:nvPicPr>
        <p:blipFill>
          <a:blip r:embed="rId2"/>
          <a:stretch>
            <a:fillRect/>
          </a:stretch>
        </p:blipFill>
        <p:spPr>
          <a:xfrm>
            <a:off x="6280450" y="5014911"/>
            <a:ext cx="5743575" cy="1704975"/>
          </a:xfrm>
          <a:prstGeom prst="rect">
            <a:avLst/>
          </a:prstGeom>
        </p:spPr>
      </p:pic>
    </p:spTree>
    <p:extLst>
      <p:ext uri="{BB962C8B-B14F-4D97-AF65-F5344CB8AC3E}">
        <p14:creationId xmlns:p14="http://schemas.microsoft.com/office/powerpoint/2010/main" val="3123563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Otra formulación para A*</a:t>
            </a:r>
          </a:p>
        </p:txBody>
      </p:sp>
      <p:pic>
        <p:nvPicPr>
          <p:cNvPr id="4" name="Imagen 3"/>
          <p:cNvPicPr>
            <a:picLocks noChangeAspect="1"/>
          </p:cNvPicPr>
          <p:nvPr/>
        </p:nvPicPr>
        <p:blipFill>
          <a:blip r:embed="rId2"/>
          <a:stretch>
            <a:fillRect/>
          </a:stretch>
        </p:blipFill>
        <p:spPr>
          <a:xfrm>
            <a:off x="604434" y="1497613"/>
            <a:ext cx="7915275" cy="3895725"/>
          </a:xfrm>
          <a:prstGeom prst="rect">
            <a:avLst/>
          </a:prstGeom>
        </p:spPr>
      </p:pic>
      <p:sp>
        <p:nvSpPr>
          <p:cNvPr id="8" name="Flecha derecha 7"/>
          <p:cNvSpPr/>
          <p:nvPr/>
        </p:nvSpPr>
        <p:spPr>
          <a:xfrm>
            <a:off x="6906367" y="462570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Rectángulo redondeado 9"/>
          <p:cNvSpPr/>
          <p:nvPr/>
        </p:nvSpPr>
        <p:spPr>
          <a:xfrm>
            <a:off x="8223146" y="3995351"/>
            <a:ext cx="2115340" cy="17464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A*</a:t>
            </a:r>
          </a:p>
          <a:p>
            <a:pPr algn="ctr"/>
            <a:r>
              <a:rPr lang="es-419" dirty="0"/>
              <a:t>PATH-COST</a:t>
            </a:r>
          </a:p>
          <a:p>
            <a:pPr algn="ctr"/>
            <a:r>
              <a:rPr lang="es-419" dirty="0"/>
              <a:t>G(n) + H(n)</a:t>
            </a:r>
          </a:p>
        </p:txBody>
      </p:sp>
      <p:sp>
        <p:nvSpPr>
          <p:cNvPr id="11" name="Rectángulo redondeado 10"/>
          <p:cNvSpPr/>
          <p:nvPr/>
        </p:nvSpPr>
        <p:spPr>
          <a:xfrm>
            <a:off x="8223146" y="2104557"/>
            <a:ext cx="2115340" cy="17464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UCS (</a:t>
            </a:r>
            <a:r>
              <a:rPr lang="es-419" dirty="0" err="1"/>
              <a:t>Dijkstra</a:t>
            </a:r>
            <a:r>
              <a:rPr lang="es-419" dirty="0"/>
              <a:t>)</a:t>
            </a:r>
          </a:p>
          <a:p>
            <a:pPr algn="ctr"/>
            <a:r>
              <a:rPr lang="es-419" dirty="0"/>
              <a:t>PATH-COST</a:t>
            </a:r>
          </a:p>
          <a:p>
            <a:pPr algn="ctr"/>
            <a:r>
              <a:rPr lang="es-419" dirty="0"/>
              <a:t>G(n)</a:t>
            </a:r>
          </a:p>
        </p:txBody>
      </p:sp>
    </p:spTree>
    <p:extLst>
      <p:ext uri="{BB962C8B-B14F-4D97-AF65-F5344CB8AC3E}">
        <p14:creationId xmlns:p14="http://schemas.microsoft.com/office/powerpoint/2010/main" val="422391420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Bienvenido a PowerPoint</Template>
  <TotalTime>0</TotalTime>
  <Words>1330</Words>
  <Application>Microsoft Macintosh PowerPoint</Application>
  <PresentationFormat>Widescreen</PresentationFormat>
  <Paragraphs>300</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Cambria Math</vt:lpstr>
      <vt:lpstr>Segoe UI</vt:lpstr>
      <vt:lpstr>Segoe UI Light</vt:lpstr>
      <vt:lpstr>WelcomeDoc</vt:lpstr>
      <vt:lpstr>CINF103 Fundamentos de Inteligencia Artificial</vt:lpstr>
      <vt:lpstr>Búsqueda Informada</vt:lpstr>
      <vt:lpstr>Heurísticas</vt:lpstr>
      <vt:lpstr>La Búsqueda informada usa Heurísticas ¿Qué es una Heurística?</vt:lpstr>
      <vt:lpstr>Heurísticas: Admisibilidad</vt:lpstr>
      <vt:lpstr>Heurísticas: Consistencia</vt:lpstr>
      <vt:lpstr>A* se puede formular a partir del algoritmo de Dijkstra A* tiene un nodo objetivo que Dijkstra no tiene</vt:lpstr>
      <vt:lpstr>Y si usamos A* en Pathfinding?</vt:lpstr>
      <vt:lpstr>Otra formulación para A*</vt:lpstr>
      <vt:lpstr>Heurísticas útiles en Pathfinding</vt:lpstr>
      <vt:lpstr>Vecindad de Von Neumann – Distancia Manhattan</vt:lpstr>
      <vt:lpstr>Vecindad de Moore – Distancia de Chebyshev</vt:lpstr>
      <vt:lpstr>Pathfinding en entornos 3D: navmesh</vt:lpstr>
      <vt:lpstr>Búsqueda Adversarial en Juegos</vt:lpstr>
      <vt:lpstr>Conceptos Generales</vt:lpstr>
      <vt:lpstr>Conceptos Generales</vt:lpstr>
      <vt:lpstr>Conceptos Generales</vt:lpstr>
      <vt:lpstr>Tipos de Juegos: de suma cero (o suma constante)</vt:lpstr>
      <vt:lpstr>Tipos de Juegos: Juegos de suma variable</vt:lpstr>
      <vt:lpstr>Tipos de Juegos</vt:lpstr>
      <vt:lpstr>Tipos de Juegos</vt:lpstr>
      <vt:lpstr>Búsqueda en juegos con adversario: Modelo del Problema</vt:lpstr>
      <vt:lpstr>Estrategia Óptima de Juego en juegos de información perfecta: Minimax</vt:lpstr>
      <vt:lpstr>Pseudocódigo de Minimax</vt:lpstr>
      <vt:lpstr>Ejemplo de Cálculo de Minimax: para una ronda de juego</vt:lpstr>
      <vt:lpstr>Apliquemos minimax en el juego del gato </vt:lpstr>
      <vt:lpstr>Estrategia Óptima de Juego en juegos de información perfecta: Minimax</vt:lpstr>
      <vt:lpstr>El espacio de estado del juego del gato</vt:lpstr>
      <vt:lpstr>Apliquemos minimax en el juego del gato</vt:lpstr>
      <vt:lpstr>Interfaz del Juego</vt:lpstr>
      <vt:lpstr>Modelamos el estado del juego</vt:lpstr>
      <vt:lpstr>Evaluamos el estado del juego</vt:lpstr>
      <vt:lpstr>Funciones necesarias para realizar la exploración</vt:lpstr>
      <vt:lpstr>Implementamos la generación de las jugadas posibles</vt:lpstr>
      <vt:lpstr>Implementamos minimax</vt:lpstr>
      <vt:lpstr>Minimax en el Juego del Gato</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2014-07-14T23:40:50Z</dcterms:created>
  <dcterms:modified xsi:type="dcterms:W3CDTF">2023-08-29T22:20:47Z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